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75" r:id="rId14"/>
    <p:sldId id="272" r:id="rId15"/>
    <p:sldId id="273" r:id="rId16"/>
    <p:sldId id="268" r:id="rId17"/>
    <p:sldId id="269" r:id="rId18"/>
    <p:sldId id="270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0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4868-7EB3-4877-A119-348425B3325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983A-3FA8-4558-86DC-7B079B6C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4868-7EB3-4877-A119-348425B3325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983A-3FA8-4558-86DC-7B079B6C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4868-7EB3-4877-A119-348425B3325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983A-3FA8-4558-86DC-7B079B6C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4868-7EB3-4877-A119-348425B3325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983A-3FA8-4558-86DC-7B079B6C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4868-7EB3-4877-A119-348425B3325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983A-3FA8-4558-86DC-7B079B6C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4868-7EB3-4877-A119-348425B3325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983A-3FA8-4558-86DC-7B079B6C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4868-7EB3-4877-A119-348425B3325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983A-3FA8-4558-86DC-7B079B6C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4868-7EB3-4877-A119-348425B3325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983A-3FA8-4558-86DC-7B079B6C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4868-7EB3-4877-A119-348425B3325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983A-3FA8-4558-86DC-7B079B6C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4868-7EB3-4877-A119-348425B3325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983A-3FA8-4558-86DC-7B079B6C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4868-7EB3-4877-A119-348425B3325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983A-3FA8-4558-86DC-7B079B6C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4868-7EB3-4877-A119-348425B33253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E983A-3FA8-4558-86DC-7B079B6C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lex\Desktop\&#1090;&#1077;&#1093;&#1085;&#1080;&#1082;&#1072;\043_Detskie%20Pesni%20-%20Axel%20F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hyperlink" Target="http://smayliki.ru/smilie-139380711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148103271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611818215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151525767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722254695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612372615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612350439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148095879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588592551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mayliki.ru/smilie-732137799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998745063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777620775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mayliki.ru/smilie-139380711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764344743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612254343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mayliki.ru/smilie-612335655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612202599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612357831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mayliki.ru/smilie-344833959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344967015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hyperlink" Target="http://smajliki.ru/smilie-344863527.html" TargetMode="Externa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99592" y="620688"/>
            <a:ext cx="41764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Физминутка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« Делай   как  мы»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9460" name="Picture 4" descr="http://s2.rimg.info/07560fa3c8ebb19022027400ddd2101b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060848"/>
            <a:ext cx="952500" cy="952500"/>
          </a:xfrm>
          <a:prstGeom prst="rect">
            <a:avLst/>
          </a:prstGeom>
          <a:noFill/>
        </p:spPr>
      </p:pic>
      <p:pic>
        <p:nvPicPr>
          <p:cNvPr id="11" name="Picture 4" descr="http://s2.rimg.info/07560fa3c8ebb19022027400ddd2101b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01008"/>
            <a:ext cx="952500" cy="952500"/>
          </a:xfrm>
          <a:prstGeom prst="rect">
            <a:avLst/>
          </a:prstGeom>
          <a:noFill/>
        </p:spPr>
      </p:pic>
      <p:pic>
        <p:nvPicPr>
          <p:cNvPr id="12" name="Picture 4" descr="http://s2.rimg.info/07560fa3c8ebb19022027400ddd2101b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060848"/>
            <a:ext cx="952500" cy="952500"/>
          </a:xfrm>
          <a:prstGeom prst="rect">
            <a:avLst/>
          </a:prstGeom>
          <a:noFill/>
        </p:spPr>
      </p:pic>
      <p:pic>
        <p:nvPicPr>
          <p:cNvPr id="13" name="043_Detskie Pesni - Axel F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4" descr="http://s2.rimg.info/af4aeb1f1b713849aeb4ab3f83fc6ad4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692696"/>
            <a:ext cx="1290439" cy="1290439"/>
          </a:xfrm>
          <a:prstGeom prst="rect">
            <a:avLst/>
          </a:prstGeom>
          <a:noFill/>
        </p:spPr>
      </p:pic>
      <p:pic>
        <p:nvPicPr>
          <p:cNvPr id="6" name="Picture 24" descr="http://s2.rimg.info/af4aeb1f1b713849aeb4ab3f83fc6ad4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764704"/>
            <a:ext cx="1290439" cy="1290439"/>
          </a:xfrm>
          <a:prstGeom prst="rect">
            <a:avLst/>
          </a:prstGeom>
          <a:noFill/>
        </p:spPr>
      </p:pic>
      <p:pic>
        <p:nvPicPr>
          <p:cNvPr id="7" name="Picture 24" descr="http://s2.rimg.info/af4aeb1f1b713849aeb4ab3f83fc6ad4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1988840"/>
            <a:ext cx="1290439" cy="129043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6" descr="http://s7.rimg.info/5e69002fa6c7f32f4c66659b0e14740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1124744"/>
            <a:ext cx="1104900" cy="1371601"/>
          </a:xfrm>
          <a:prstGeom prst="rect">
            <a:avLst/>
          </a:prstGeom>
          <a:noFill/>
        </p:spPr>
      </p:pic>
      <p:pic>
        <p:nvPicPr>
          <p:cNvPr id="6" name="Picture 26" descr="http://s7.rimg.info/5e69002fa6c7f32f4c66659b0e14740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2276872"/>
            <a:ext cx="1104900" cy="13716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6" descr="http://s2.rimg.info/a8b1f24a4b0f19403e768d412bc549b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980728"/>
            <a:ext cx="1453522" cy="1584176"/>
          </a:xfrm>
          <a:prstGeom prst="rect">
            <a:avLst/>
          </a:prstGeom>
          <a:noFill/>
        </p:spPr>
      </p:pic>
      <p:pic>
        <p:nvPicPr>
          <p:cNvPr id="6" name="Picture 36" descr="http://s2.rimg.info/a8b1f24a4b0f19403e768d412bc549b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836712"/>
            <a:ext cx="1453522" cy="1584176"/>
          </a:xfrm>
          <a:prstGeom prst="rect">
            <a:avLst/>
          </a:prstGeom>
          <a:noFill/>
        </p:spPr>
      </p:pic>
      <p:pic>
        <p:nvPicPr>
          <p:cNvPr id="7" name="Picture 36" descr="http://s2.rimg.info/a8b1f24a4b0f19403e768d412bc549b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2420888"/>
            <a:ext cx="1453522" cy="15841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0" descr="http://s10.rimg.info/b1f127d667ea16b3437aab46704b0b6b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980727"/>
            <a:ext cx="1728192" cy="1932309"/>
          </a:xfrm>
          <a:prstGeom prst="rect">
            <a:avLst/>
          </a:prstGeom>
          <a:noFill/>
        </p:spPr>
      </p:pic>
      <p:pic>
        <p:nvPicPr>
          <p:cNvPr id="6" name="Picture 20" descr="http://s10.rimg.info/b1f127d667ea16b3437aab46704b0b6b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1298244"/>
            <a:ext cx="2088232" cy="233487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 descr="http://s7.rimg.info/c917539c719497d1df0cbb0891c0a86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908720"/>
            <a:ext cx="808856" cy="808859"/>
          </a:xfrm>
          <a:prstGeom prst="rect">
            <a:avLst/>
          </a:prstGeom>
          <a:noFill/>
        </p:spPr>
      </p:pic>
      <p:pic>
        <p:nvPicPr>
          <p:cNvPr id="6" name="Picture 12" descr="http://s7.rimg.info/c917539c719497d1df0cbb0891c0a86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1772816"/>
            <a:ext cx="808856" cy="808859"/>
          </a:xfrm>
          <a:prstGeom prst="rect">
            <a:avLst/>
          </a:prstGeom>
          <a:noFill/>
        </p:spPr>
      </p:pic>
      <p:pic>
        <p:nvPicPr>
          <p:cNvPr id="7" name="Picture 12" descr="http://s7.rimg.info/c917539c719497d1df0cbb0891c0a86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620688"/>
            <a:ext cx="808856" cy="808859"/>
          </a:xfrm>
          <a:prstGeom prst="rect">
            <a:avLst/>
          </a:prstGeom>
          <a:noFill/>
        </p:spPr>
      </p:pic>
      <p:pic>
        <p:nvPicPr>
          <p:cNvPr id="8" name="Picture 12" descr="http://s7.rimg.info/c917539c719497d1df0cbb0891c0a86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1916832"/>
            <a:ext cx="808856" cy="808859"/>
          </a:xfrm>
          <a:prstGeom prst="rect">
            <a:avLst/>
          </a:prstGeom>
          <a:noFill/>
        </p:spPr>
      </p:pic>
      <p:pic>
        <p:nvPicPr>
          <p:cNvPr id="9" name="Picture 12" descr="http://s7.rimg.info/c917539c719497d1df0cbb0891c0a86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2996952"/>
            <a:ext cx="808856" cy="808859"/>
          </a:xfrm>
          <a:prstGeom prst="rect">
            <a:avLst/>
          </a:prstGeom>
          <a:noFill/>
        </p:spPr>
      </p:pic>
      <p:pic>
        <p:nvPicPr>
          <p:cNvPr id="10" name="Picture 12" descr="http://s7.rimg.info/c917539c719497d1df0cbb0891c0a863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692696"/>
            <a:ext cx="808856" cy="8088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6" descr="http://s7.rimg.info/a3487928e66a975d30a1921485472b6a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1196752"/>
            <a:ext cx="3096344" cy="2537492"/>
          </a:xfrm>
          <a:prstGeom prst="rect">
            <a:avLst/>
          </a:prstGeom>
          <a:noFill/>
        </p:spPr>
      </p:pic>
      <p:pic>
        <p:nvPicPr>
          <p:cNvPr id="6" name="Picture 16" descr="http://s7.rimg.info/a3487928e66a975d30a1921485472b6a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620688"/>
            <a:ext cx="3096344" cy="25374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8" descr="http://s2.rimg.info/6c73dc4938b5a53ff0d52405459ddc2b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1268760"/>
            <a:ext cx="1146423" cy="1146423"/>
          </a:xfrm>
          <a:prstGeom prst="rect">
            <a:avLst/>
          </a:prstGeom>
          <a:noFill/>
        </p:spPr>
      </p:pic>
      <p:pic>
        <p:nvPicPr>
          <p:cNvPr id="6" name="Picture 28" descr="http://s2.rimg.info/6c73dc4938b5a53ff0d52405459ddc2b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2636912"/>
            <a:ext cx="1146423" cy="1146423"/>
          </a:xfrm>
          <a:prstGeom prst="rect">
            <a:avLst/>
          </a:prstGeom>
          <a:noFill/>
        </p:spPr>
      </p:pic>
      <p:pic>
        <p:nvPicPr>
          <p:cNvPr id="7" name="Picture 28" descr="http://s2.rimg.info/6c73dc4938b5a53ff0d52405459ddc2b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1880" y="1124744"/>
            <a:ext cx="1146423" cy="114642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2" descr="http://s7.rimg.info/bc23a930ec690728c32d1250a6b0dc84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620688"/>
            <a:ext cx="2016224" cy="2016224"/>
          </a:xfrm>
          <a:prstGeom prst="rect">
            <a:avLst/>
          </a:prstGeom>
          <a:noFill/>
        </p:spPr>
      </p:pic>
      <p:pic>
        <p:nvPicPr>
          <p:cNvPr id="6" name="Picture 32" descr="http://s7.rimg.info/bc23a930ec690728c32d1250a6b0dc84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1484784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s10.rimg.info/76460256e970e55bf450b2df8efa0b1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4664"/>
            <a:ext cx="1095375" cy="1095376"/>
          </a:xfrm>
          <a:prstGeom prst="rect">
            <a:avLst/>
          </a:prstGeom>
          <a:noFill/>
        </p:spPr>
      </p:pic>
      <p:pic>
        <p:nvPicPr>
          <p:cNvPr id="10" name="Picture 2" descr="http://s10.rimg.info/76460256e970e55bf450b2df8efa0b1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916832"/>
            <a:ext cx="1095375" cy="1095376"/>
          </a:xfrm>
          <a:prstGeom prst="rect">
            <a:avLst/>
          </a:prstGeom>
          <a:noFill/>
        </p:spPr>
      </p:pic>
      <p:pic>
        <p:nvPicPr>
          <p:cNvPr id="11" name="Picture 2" descr="http://s10.rimg.info/76460256e970e55bf450b2df8efa0b1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204864"/>
            <a:ext cx="1095375" cy="1095376"/>
          </a:xfrm>
          <a:prstGeom prst="rect">
            <a:avLst/>
          </a:prstGeom>
          <a:noFill/>
        </p:spPr>
      </p:pic>
      <p:pic>
        <p:nvPicPr>
          <p:cNvPr id="12" name="Picture 2" descr="http://s10.rimg.info/76460256e970e55bf450b2df8efa0b1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80728"/>
            <a:ext cx="1095375" cy="1095376"/>
          </a:xfrm>
          <a:prstGeom prst="rect">
            <a:avLst/>
          </a:prstGeom>
          <a:noFill/>
        </p:spPr>
      </p:pic>
      <p:pic>
        <p:nvPicPr>
          <p:cNvPr id="13" name="Picture 2" descr="http://s10.rimg.info/76460256e970e55bf450b2df8efa0b1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284984"/>
            <a:ext cx="1095375" cy="1095376"/>
          </a:xfrm>
          <a:prstGeom prst="rect">
            <a:avLst/>
          </a:prstGeom>
          <a:noFill/>
        </p:spPr>
      </p:pic>
      <p:pic>
        <p:nvPicPr>
          <p:cNvPr id="14" name="Picture 2" descr="http://s10.rimg.info/76460256e970e55bf450b2df8efa0b1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836712"/>
            <a:ext cx="1095375" cy="10953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Канюка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ГалинаТимофеевна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МБОУ СОШ № 53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692696"/>
            <a:ext cx="3737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Спасибо!!!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8" name="Picture 22" descr="http://s17.rimg.info/2c5fd7ac938528e0ecb726fe2629975b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1700808"/>
            <a:ext cx="1944216" cy="2201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s10.rimg.info/326d105146e148be31dc3e9510b4a43b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980728"/>
            <a:ext cx="2232248" cy="273336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764704"/>
            <a:ext cx="48602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презентации использованы фигурки с сайта</a:t>
            </a:r>
          </a:p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/>
              </a:rPr>
              <a:t>http://smayliki.ru/smilie-139380711.html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музыка – 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axel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8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s10.rimg.info/bf7bce9dff57228a8ef1ca3e9f639d24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476672"/>
            <a:ext cx="1486538" cy="2088232"/>
          </a:xfrm>
          <a:prstGeom prst="rect">
            <a:avLst/>
          </a:prstGeom>
          <a:noFill/>
        </p:spPr>
      </p:pic>
      <p:pic>
        <p:nvPicPr>
          <p:cNvPr id="6" name="Picture 4" descr="http://s10.rimg.info/bf7bce9dff57228a8ef1ca3e9f639d24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836712"/>
            <a:ext cx="1486538" cy="2088232"/>
          </a:xfrm>
          <a:prstGeom prst="rect">
            <a:avLst/>
          </a:prstGeom>
          <a:noFill/>
        </p:spPr>
      </p:pic>
      <p:pic>
        <p:nvPicPr>
          <p:cNvPr id="8" name="Picture 4" descr="http://s10.rimg.info/bf7bce9dff57228a8ef1ca3e9f639d24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1844824"/>
            <a:ext cx="1486538" cy="20882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 descr="http://s7.rimg.info/00fbbe320b3bf91d8db474c030a4dbf1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5" y="620688"/>
            <a:ext cx="2288253" cy="1872208"/>
          </a:xfrm>
          <a:prstGeom prst="rect">
            <a:avLst/>
          </a:prstGeom>
          <a:noFill/>
        </p:spPr>
      </p:pic>
      <p:pic>
        <p:nvPicPr>
          <p:cNvPr id="6" name="Picture 10" descr="http://s7.rimg.info/00fbbe320b3bf91d8db474c030a4dbf1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1628800"/>
            <a:ext cx="2200243" cy="180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s7.rimg.info/5007aebf95134506f3f9909f0fb0f97e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10082"/>
            <a:ext cx="1368152" cy="1747443"/>
          </a:xfrm>
          <a:prstGeom prst="rect">
            <a:avLst/>
          </a:prstGeom>
          <a:noFill/>
        </p:spPr>
      </p:pic>
      <p:pic>
        <p:nvPicPr>
          <p:cNvPr id="8" name="Picture 2" descr="http://s7.rimg.info/5007aebf95134506f3f9909f0fb0f97e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844824"/>
            <a:ext cx="1659532" cy="21196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ttp://s7.rimg.info/e6a8a510638706a3093f98220b9f146c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836712"/>
            <a:ext cx="2015724" cy="2524039"/>
          </a:xfrm>
          <a:prstGeom prst="rect">
            <a:avLst/>
          </a:prstGeom>
          <a:noFill/>
        </p:spPr>
      </p:pic>
      <p:pic>
        <p:nvPicPr>
          <p:cNvPr id="6" name="Picture 6" descr="http://s7.rimg.info/e6a8a510638706a3093f98220b9f146c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116632"/>
            <a:ext cx="2448272" cy="306566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8" descr="http://s7.rimg.info/9754ac5018030398de9d493ff95fa44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1556792"/>
            <a:ext cx="1944216" cy="2160242"/>
          </a:xfrm>
          <a:prstGeom prst="rect">
            <a:avLst/>
          </a:prstGeom>
          <a:noFill/>
        </p:spPr>
      </p:pic>
      <p:pic>
        <p:nvPicPr>
          <p:cNvPr id="6" name="Picture 18" descr="http://s7.rimg.info/9754ac5018030398de9d493ff95fa44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692696"/>
            <a:ext cx="1944216" cy="21602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http://s3.rimg.info/1f43b2f67b491a4f87380df5074b73d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56792"/>
            <a:ext cx="714375" cy="714375"/>
          </a:xfrm>
          <a:prstGeom prst="rect">
            <a:avLst/>
          </a:prstGeom>
          <a:noFill/>
        </p:spPr>
      </p:pic>
      <p:pic>
        <p:nvPicPr>
          <p:cNvPr id="12" name="Picture 2" descr="http://s3.rimg.info/1f43b2f67b491a4f87380df5074b73d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276872"/>
            <a:ext cx="714375" cy="714375"/>
          </a:xfrm>
          <a:prstGeom prst="rect">
            <a:avLst/>
          </a:prstGeom>
          <a:noFill/>
        </p:spPr>
      </p:pic>
      <p:pic>
        <p:nvPicPr>
          <p:cNvPr id="13" name="Picture 2" descr="http://s3.rimg.info/1f43b2f67b491a4f87380df5074b73d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908720"/>
            <a:ext cx="714375" cy="714375"/>
          </a:xfrm>
          <a:prstGeom prst="rect">
            <a:avLst/>
          </a:prstGeom>
          <a:noFill/>
        </p:spPr>
      </p:pic>
      <p:pic>
        <p:nvPicPr>
          <p:cNvPr id="14" name="Picture 2" descr="http://s3.rimg.info/1f43b2f67b491a4f87380df5074b73d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348880"/>
            <a:ext cx="714375" cy="714375"/>
          </a:xfrm>
          <a:prstGeom prst="rect">
            <a:avLst/>
          </a:prstGeom>
          <a:noFill/>
        </p:spPr>
      </p:pic>
      <p:pic>
        <p:nvPicPr>
          <p:cNvPr id="15" name="Picture 2" descr="http://s3.rimg.info/1f43b2f67b491a4f87380df5074b73d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717032"/>
            <a:ext cx="714375" cy="714375"/>
          </a:xfrm>
          <a:prstGeom prst="rect">
            <a:avLst/>
          </a:prstGeom>
          <a:noFill/>
        </p:spPr>
      </p:pic>
      <p:pic>
        <p:nvPicPr>
          <p:cNvPr id="16" name="Picture 2" descr="http://s3.rimg.info/1f43b2f67b491a4f87380df5074b73d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836712"/>
            <a:ext cx="714375" cy="714375"/>
          </a:xfrm>
          <a:prstGeom prst="rect">
            <a:avLst/>
          </a:prstGeom>
          <a:noFill/>
        </p:spPr>
      </p:pic>
      <p:pic>
        <p:nvPicPr>
          <p:cNvPr id="17" name="Picture 2" descr="http://s3.rimg.info/1f43b2f67b491a4f87380df5074b73d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692696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0" descr="http://s3.rimg.info/b67bcba961cf4018027e4f6afc71ac45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692696"/>
            <a:ext cx="1867272" cy="1867274"/>
          </a:xfrm>
          <a:prstGeom prst="rect">
            <a:avLst/>
          </a:prstGeom>
          <a:noFill/>
        </p:spPr>
      </p:pic>
      <p:pic>
        <p:nvPicPr>
          <p:cNvPr id="6" name="Picture 40" descr="http://s3.rimg.info/3a29fb5b464bf7b4f0433fc08d0814be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3888" y="2132856"/>
            <a:ext cx="1080117" cy="864096"/>
          </a:xfrm>
          <a:prstGeom prst="rect">
            <a:avLst/>
          </a:prstGeom>
          <a:noFill/>
        </p:spPr>
      </p:pic>
      <p:pic>
        <p:nvPicPr>
          <p:cNvPr id="7" name="Picture 40" descr="http://s3.rimg.info/3a29fb5b464bf7b4f0433fc08d0814be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23728" y="1988840"/>
            <a:ext cx="1080117" cy="864096"/>
          </a:xfrm>
          <a:prstGeom prst="rect">
            <a:avLst/>
          </a:prstGeom>
          <a:noFill/>
        </p:spPr>
      </p:pic>
      <p:pic>
        <p:nvPicPr>
          <p:cNvPr id="8" name="Picture 40" descr="http://s3.rimg.info/3a29fb5b464bf7b4f0433fc08d0814be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912" y="836712"/>
            <a:ext cx="1080117" cy="8640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28</Words>
  <Application>Microsoft Office PowerPoint</Application>
  <PresentationFormat>Экран (4:3)</PresentationFormat>
  <Paragraphs>8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15</cp:revision>
  <dcterms:created xsi:type="dcterms:W3CDTF">2011-02-13T18:46:55Z</dcterms:created>
  <dcterms:modified xsi:type="dcterms:W3CDTF">2012-07-01T16:00:35Z</dcterms:modified>
</cp:coreProperties>
</file>