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3%D0%B8%D0%BF%D0%BF%D0%BE%D0%BF%D0%BE%D1%82%D0%B0%D0%BC%20%D1%84%D0%BE%D1%82%D0%BE&amp;pos=0&amp;uinfo=sw-1251-sh-595-fw-1026-fh-448-pd-1&amp;rpt=simage&amp;img_url=http://www.topnews.ru/upload/photo/db72d313/570c" TargetMode="External"/><Relationship Id="rId2" Type="http://schemas.openxmlformats.org/officeDocument/2006/relationships/hyperlink" Target="http://images.yandex.ru/yandsearch?source=wiz&amp;text=%D0%B1%D1%80%D1%8E%D1%81%D0%BE%D0%B2&amp;noreask=1&amp;pos=21&amp;rpt=simage&amp;lr=64&amp;uinfo=sw-1251-sh-595-fw-1026-fh-448-pd-1&amp;img_url=http://russiapedia.rt.com/files/prominent-russians/literature/valery-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ages.yandex.ru/yandsearch?text=%D0%B4%D0%B5%D0%B1%D1%80%D0%B8&amp;pos=7&amp;uinfo=sw-1251-sh-595-fw-1026-fh-448-pd-1&amp;rpt=simage&amp;img_url=http://alexeyvolkov.35photo.ru/photos/20081008/5807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лирического героя в произведении В.Я. Брюсова «Опять сон»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854696" cy="2448272"/>
          </a:xfrm>
        </p:spPr>
        <p:txBody>
          <a:bodyPr/>
          <a:lstStyle/>
          <a:p>
            <a:endParaRPr lang="ru-RU" sz="2800" b="1" dirty="0" smtClean="0"/>
          </a:p>
          <a:p>
            <a:r>
              <a:rPr lang="ru-RU" sz="2800" b="1" dirty="0" smtClean="0"/>
              <a:t>Учитель начальных классов</a:t>
            </a:r>
          </a:p>
          <a:p>
            <a:r>
              <a:rPr lang="ru-RU" sz="2800" b="1" dirty="0" smtClean="0"/>
              <a:t>МБОУ СОШ № 14 г.Юрга</a:t>
            </a:r>
          </a:p>
          <a:p>
            <a:r>
              <a:rPr lang="ru-RU" sz="2800" b="1" dirty="0" err="1" smtClean="0"/>
              <a:t>Никифорцева</a:t>
            </a:r>
            <a:r>
              <a:rPr lang="ru-RU" sz="2800" b="1" dirty="0" smtClean="0"/>
              <a:t>  Анна  Андреевна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ctr">
              <a:buNone/>
            </a:pPr>
            <a:r>
              <a:rPr lang="ru-RU" sz="6000" dirty="0" err="1" smtClean="0"/>
              <a:t>Частбушрка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dirty="0" err="1" smtClean="0"/>
              <a:t>быюлисна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dirty="0" err="1" smtClean="0"/>
              <a:t>приобавутка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Частушка</a:t>
            </a:r>
          </a:p>
          <a:p>
            <a:pPr algn="ctr">
              <a:buNone/>
            </a:pPr>
            <a:r>
              <a:rPr lang="ru-RU" sz="6000" dirty="0" smtClean="0"/>
              <a:t> былина</a:t>
            </a:r>
          </a:p>
          <a:p>
            <a:pPr algn="ctr">
              <a:buNone/>
            </a:pPr>
            <a:r>
              <a:rPr lang="ru-RU" sz="6000" dirty="0" smtClean="0"/>
              <a:t> прибаутка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Валерий Яковлевич </a:t>
            </a:r>
            <a:r>
              <a:rPr lang="ru-RU" sz="4800" dirty="0" smtClean="0"/>
              <a:t>Брюсов</a:t>
            </a:r>
          </a:p>
          <a:p>
            <a:pPr algn="ctr">
              <a:buNone/>
            </a:pPr>
            <a:r>
              <a:rPr lang="ru-RU" sz="3600" dirty="0" smtClean="0"/>
              <a:t>(1873 - 1924)</a:t>
            </a:r>
            <a:endParaRPr lang="ru-RU" sz="3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8024" cy="685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/>
              <a:t>Дебри</a:t>
            </a:r>
            <a:endParaRPr lang="ru-RU" b="1" i="1" dirty="0"/>
          </a:p>
        </p:txBody>
      </p:sp>
      <p:pic>
        <p:nvPicPr>
          <p:cNvPr id="2050" name="Picture 2" descr="C:\Users\АНИК\Desktop\58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611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/>
              <a:t>Гиппопотам</a:t>
            </a:r>
            <a:endParaRPr lang="ru-RU" b="1" i="1" dirty="0"/>
          </a:p>
        </p:txBody>
      </p:sp>
      <p:pic>
        <p:nvPicPr>
          <p:cNvPr id="3074" name="Picture 2" descr="C:\Users\АНИК\Desktop\2144990_geo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Критерии оценки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91264" cy="443484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1. Культура произношения</a:t>
            </a:r>
          </a:p>
          <a:p>
            <a:pPr>
              <a:buNone/>
            </a:pPr>
            <a:r>
              <a:rPr lang="ru-RU" sz="3600" dirty="0" smtClean="0"/>
              <a:t>2. Дикция</a:t>
            </a:r>
          </a:p>
          <a:p>
            <a:pPr>
              <a:buNone/>
            </a:pPr>
            <a:r>
              <a:rPr lang="ru-RU" sz="3600" dirty="0" smtClean="0"/>
              <a:t>3. Интонационное богатство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91264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1. Рисование иллюстраций к стихотворению</a:t>
            </a:r>
          </a:p>
          <a:p>
            <a:pPr>
              <a:buNone/>
            </a:pPr>
            <a:r>
              <a:rPr lang="ru-RU" sz="3200" dirty="0" smtClean="0"/>
              <a:t>2. Сочинение устного рассказа от имени льва к зебре.</a:t>
            </a:r>
          </a:p>
          <a:p>
            <a:pPr>
              <a:buNone/>
            </a:pPr>
            <a:r>
              <a:rPr lang="ru-RU" sz="3200" dirty="0" smtClean="0"/>
              <a:t>3. Сочинение устного рассказа о лирическом герое.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Портрет </a:t>
            </a:r>
            <a:r>
              <a:rPr lang="ru-RU" dirty="0" smtClean="0">
                <a:hlinkClick r:id="rId2"/>
              </a:rPr>
              <a:t>В.Я. Брюсова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Фото  «гиппопотам»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Фото «дебри»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97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Образ лирического героя в произведении В.Я. Брюсова «Опять сон»</vt:lpstr>
      <vt:lpstr>Слайд 2</vt:lpstr>
      <vt:lpstr>Слайд 3</vt:lpstr>
      <vt:lpstr>Слайд 4</vt:lpstr>
      <vt:lpstr>Дебри</vt:lpstr>
      <vt:lpstr>Гиппопотам</vt:lpstr>
      <vt:lpstr>Критерии оценки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лирического героя в произведении В.Я. Брюсова «Опять сон»</dc:title>
  <dc:creator>Анечка</dc:creator>
  <cp:lastModifiedBy>Анечка</cp:lastModifiedBy>
  <cp:revision>5</cp:revision>
  <dcterms:created xsi:type="dcterms:W3CDTF">2013-08-12T18:31:34Z</dcterms:created>
  <dcterms:modified xsi:type="dcterms:W3CDTF">2014-12-28T13:01:35Z</dcterms:modified>
</cp:coreProperties>
</file>