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4" r:id="rId5"/>
    <p:sldId id="261" r:id="rId6"/>
    <p:sldId id="265" r:id="rId7"/>
    <p:sldId id="266" r:id="rId8"/>
    <p:sldId id="267" r:id="rId9"/>
    <p:sldId id="268" r:id="rId10"/>
    <p:sldId id="26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4660"/>
  </p:normalViewPr>
  <p:slideViewPr>
    <p:cSldViewPr>
      <p:cViewPr varScale="1">
        <p:scale>
          <a:sx n="68" d="100"/>
          <a:sy n="6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8A31B-4A78-4982-836F-6D9502E93DA0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5C07-6456-4C93-A180-81DD3A9E31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8A31B-4A78-4982-836F-6D9502E93DA0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5C07-6456-4C93-A180-81DD3A9E31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8A31B-4A78-4982-836F-6D9502E93DA0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5C07-6456-4C93-A180-81DD3A9E31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8A31B-4A78-4982-836F-6D9502E93DA0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5C07-6456-4C93-A180-81DD3A9E31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8A31B-4A78-4982-836F-6D9502E93DA0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5C07-6456-4C93-A180-81DD3A9E31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8A31B-4A78-4982-836F-6D9502E93DA0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5C07-6456-4C93-A180-81DD3A9E31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8A31B-4A78-4982-836F-6D9502E93DA0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5C07-6456-4C93-A180-81DD3A9E31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8A31B-4A78-4982-836F-6D9502E93DA0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5C07-6456-4C93-A180-81DD3A9E31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8A31B-4A78-4982-836F-6D9502E93DA0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5C07-6456-4C93-A180-81DD3A9E31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8A31B-4A78-4982-836F-6D9502E93DA0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5C07-6456-4C93-A180-81DD3A9E31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8A31B-4A78-4982-836F-6D9502E93DA0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5C07-6456-4C93-A180-81DD3A9E31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8A31B-4A78-4982-836F-6D9502E93DA0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F5C07-6456-4C93-A180-81DD3A9E317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q небо, свет, сияние, лучи, спокойствие, 5000x4000 картинки на рабочий стол, широкоформатные обои, фон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628800"/>
            <a:ext cx="5184576" cy="3456384"/>
          </a:xfrm>
        </p:spPr>
        <p:txBody>
          <a:bodyPr>
            <a:normAutofit/>
          </a:bodyPr>
          <a:lstStyle/>
          <a:p>
            <a:r>
              <a:rPr lang="ru-RU" sz="7200" b="1" dirty="0" smtClean="0">
                <a:solidFill>
                  <a:srgbClr val="FF0000"/>
                </a:solidFill>
              </a:rPr>
              <a:t>Что такое гигиена?</a:t>
            </a:r>
            <a:endParaRPr lang="ru-RU" sz="7200" b="1" dirty="0">
              <a:solidFill>
                <a:srgbClr val="FF0000"/>
              </a:solidFill>
            </a:endParaRPr>
          </a:p>
        </p:txBody>
      </p:sp>
      <p:pic>
        <p:nvPicPr>
          <p:cNvPr id="1028" name="Picture 4" descr="Скачать Врач картинки на прозрачном фоне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404664"/>
            <a:ext cx="2944653" cy="623731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q небо, свет, сияние, лучи, спокойствие, 5000x4000 картинки на рабочий стол, широкоформатные обои, фон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348880"/>
            <a:ext cx="8229600" cy="2511152"/>
          </a:xfrm>
        </p:spPr>
        <p:txBody>
          <a:bodyPr>
            <a:normAutofit/>
          </a:bodyPr>
          <a:lstStyle/>
          <a:p>
            <a:r>
              <a:rPr lang="ru-RU" sz="8800" dirty="0" smtClean="0">
                <a:solidFill>
                  <a:srgbClr val="FF0000"/>
                </a:solidFill>
              </a:rPr>
              <a:t>Конец. </a:t>
            </a:r>
            <a:endParaRPr lang="ru-RU" sz="8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q небо, свет, сияние, лучи, спокойствие, 5000x4000 картинки на рабочий стол, широкоформатные обои, фон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95536" y="260648"/>
            <a:ext cx="8568952" cy="6408712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Комплекс элементов личной гигиены весьма обширен. В него входят: гигиена тела и полости рта, физическая культура, закаливание, предупреждение вредных привычек, гигиена умственного труда, одежды и обуви, отдыха и сна индивидуального питания и др.</a:t>
            </a:r>
          </a:p>
          <a:p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7180" name="Picture 12" descr="У доктора Дети и родител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2636912"/>
            <a:ext cx="3672957" cy="374441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q небо, свет, сияние, лучи, спокойствие, 5000x4000 картинки на рабочий стол, широкоформатные обои, фон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260648"/>
            <a:ext cx="5544616" cy="1362075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Гигиена полости рта.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4797152"/>
            <a:ext cx="8208912" cy="175432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45494A"/>
                </a:solidFill>
                <a:latin typeface="Myriad Pro"/>
                <a:cs typeface="Arial" pitchFamily="34" charset="0"/>
              </a:rPr>
              <a:t> </a:t>
            </a:r>
            <a:r>
              <a:rPr lang="ru-RU" dirty="0" smtClean="0">
                <a:solidFill>
                  <a:schemeClr val="bg1"/>
                </a:solidFill>
                <a:latin typeface="Myriad Pro"/>
                <a:cs typeface="Arial" pitchFamily="34" charset="0"/>
              </a:rPr>
              <a:t>неотъемлемой частью жизни человека, так как ее правильное и регулярное соблюдение на 85–90 % обеспечивает здоровье зубов. Они могут выдерживать колоссальные жевательные нагрузки, однако при этом достаточно уязвимы к ежедневному воздействию потребляемой нами пищи. Из-за отсутствия правильного ухода за полостью рта человек уже в молодом возрасте может лишиться зубов.</a:t>
            </a:r>
          </a:p>
        </p:txBody>
      </p:sp>
      <p:pic>
        <p:nvPicPr>
          <p:cNvPr id="8" name="Picture 4" descr="http://www.listerine.ru/images/img_user/1/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1268760"/>
            <a:ext cx="3960440" cy="297894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67544" y="4437112"/>
            <a:ext cx="3123163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Гигиена полости рта является 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q небо, свет, сияние, лучи, спокойствие, 5000x4000 картинки на рабочий стол, широкоформатные обои, фон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Гигиена умственного труда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" name="Picture 2" descr="Сколько можно учиться. - Валентина Вениаминовна Королев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1052736"/>
            <a:ext cx="4095750" cy="314325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4581128"/>
            <a:ext cx="8964488" cy="206210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  Особенности умственного труда. Основан на знаниях, памяти, мышлении, волевых усилиях, требует незначительной мышечной активности, небольших энергетических затрат . Работники умственного труда: ученые, инженеры, техники, врачи, учителя, писатели, художники, артисты, юристы, психологи. Основная задача школьников — получение знаний в процессе умственного труда.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    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q небо, свет, сияние, лучи, спокойствие, 5000x4000 картинки на рабочий стол, широкоформатные обои, фон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915816" y="188640"/>
            <a:ext cx="3600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Гигиена тела.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4365104"/>
            <a:ext cx="7920880" cy="163121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Гигиена тела</a:t>
            </a:r>
            <a:r>
              <a:rPr lang="ru-RU" sz="2000" dirty="0" smtClean="0">
                <a:solidFill>
                  <a:schemeClr val="bg1"/>
                </a:solidFill>
              </a:rPr>
              <a:t> – это неотъемлемая часть человеческого здоровья. Если не ухаживать за собой, то красота увядает, а здоровье портиться. Что же подразумевается под гигиеной тела? Прежде всего, она заключается в уходе за </a:t>
            </a:r>
            <a:r>
              <a:rPr lang="ru-RU" sz="2000" b="1" dirty="0" smtClean="0">
                <a:solidFill>
                  <a:schemeClr val="bg1"/>
                </a:solidFill>
              </a:rPr>
              <a:t>волосами, лицом, состоянием полости рта, за руками, ногами, ногтями</a:t>
            </a:r>
            <a:r>
              <a:rPr lang="ru-RU" sz="2000" dirty="0" smtClean="0">
                <a:solidFill>
                  <a:schemeClr val="bg1"/>
                </a:solidFill>
              </a:rPr>
              <a:t> и всего тела, в общем.</a:t>
            </a:r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2050" name="Picture 2" descr="http://im3-tub-ru.yandex.net/i?id=482fd5356997f3cc74feed7a1b70f5b3-72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1340768"/>
            <a:ext cx="3932596" cy="230425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q небо, свет, сияние, лучи, спокойствие, 5000x4000 картинки на рабочий стол, широкоформатные обои, фон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Закаливание</a:t>
            </a:r>
            <a:r>
              <a:rPr lang="ru-RU" b="1" dirty="0" smtClean="0"/>
              <a:t>.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4077072"/>
            <a:ext cx="8784976" cy="255454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Закаливание</a:t>
            </a:r>
            <a:r>
              <a:rPr lang="ru-RU" sz="2000" dirty="0" smtClean="0">
                <a:solidFill>
                  <a:schemeClr val="bg1"/>
                </a:solidFill>
              </a:rPr>
              <a:t> — это система специальной тренировки терморегуляторных процессов организма, включающая в себя процедуры, действие которых направлено на повышение устойчивости организма к переохлаждению или перегреванию. При действии этих факторов внешней среды в организме возникает сложный физиологический комплекс ответных реакций, в котором участвуют не отдельные органы, а определённым образом организованные и соподчинённые между собой функциональные системы, направленные на поддержание температуры тела на постоянном уровне.</a:t>
            </a:r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20482" name="Picture 2" descr="http://im0-tub-ru.yandex.net/i?id=bddf488beda9e1b092afd546f9bbe912-29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32656"/>
            <a:ext cx="2880320" cy="2097320"/>
          </a:xfrm>
          <a:prstGeom prst="rect">
            <a:avLst/>
          </a:prstGeom>
          <a:noFill/>
        </p:spPr>
      </p:pic>
      <p:pic>
        <p:nvPicPr>
          <p:cNvPr id="20484" name="Picture 4" descr="http://im0-tub-ru.yandex.net/i?id=978ba0460015b551ff9dc412310c04d6-64-144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79522" y="332656"/>
            <a:ext cx="2864478" cy="1944216"/>
          </a:xfrm>
          <a:prstGeom prst="rect">
            <a:avLst/>
          </a:prstGeom>
          <a:noFill/>
        </p:spPr>
      </p:pic>
      <p:pic>
        <p:nvPicPr>
          <p:cNvPr id="20486" name="Picture 6" descr="16 Июня 2013 - Персональный сайт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59832" y="1844824"/>
            <a:ext cx="2971081" cy="2154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q небо, свет, сияние, лучи, спокойствие, 5000x4000 картинки на рабочий стол, широкоформатные обои, фон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36712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Физическая культура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4077072"/>
            <a:ext cx="8280920" cy="255454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Физическая культура это деятельность человека, направленная на укрепление здоровья и развитие физических способностей. Она развивает организм гармонично и сохраняет отличное физическое состояние на долгие годы. Физкультура является частью общей культуры человека, а также частью культуры общества и представляет собой совокупность - ценностей, знаний и норм, которые используются обществом для развития физических и интеллектуальных способностей человека.</a:t>
            </a:r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21508" name="Picture 4" descr="Физическая активность детей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4704"/>
            <a:ext cx="3831619" cy="2880320"/>
          </a:xfrm>
          <a:prstGeom prst="rect">
            <a:avLst/>
          </a:prstGeom>
          <a:noFill/>
        </p:spPr>
      </p:pic>
      <p:pic>
        <p:nvPicPr>
          <p:cNvPr id="21510" name="Picture 6" descr="Стратегия Казахстан 2050 - В рамках проекта UNICEF в ВКО проведено обследование более 300 детей с нарушениями интеллекта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984" y="764704"/>
            <a:ext cx="4311005" cy="2808312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q небо, свет, сияние, лучи, спокойствие, 5000x4000 картинки на рабочий стол, широкоформатные обои, фон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90872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Гигиена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одежды.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4611231"/>
            <a:ext cx="9144000" cy="224676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 В личной гигиене немаловажную роль играет чистота одежды. Одежда необходима для защиты тела человека от факторов внешней среды (охлаждения, механических повреждений, загрязнений и т.д</a:t>
            </a:r>
            <a:r>
              <a:rPr lang="ru-RU" sz="2000" dirty="0" smtClean="0">
                <a:solidFill>
                  <a:schemeClr val="bg1"/>
                </a:solidFill>
              </a:rPr>
              <a:t>.).</a:t>
            </a: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>  Еще в древности люди придавали особое значение гигиене одежды. Под гигиеной одежды подразумевается правильный уход и своевременная смена нательных вещей. Таким образом, обеспечивается наилучшее выполнение одеждой своей функций по защите организма.</a:t>
            </a:r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22530" name="Picture 2" descr="Детский опт в Новосибирске: особенности оптовых поставок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764704"/>
            <a:ext cx="4248472" cy="3811212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q небо, свет, сияние, лучи, спокойствие, 5000x4000 картинки на рабочий стол, широкоформатные обои, фон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Гигиена обуви.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3284984"/>
            <a:ext cx="9144000" cy="409342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Обувь </a:t>
            </a:r>
            <a:r>
              <a:rPr lang="ru-RU" sz="2000" dirty="0" smtClean="0">
                <a:solidFill>
                  <a:schemeClr val="bg1"/>
                </a:solidFill>
              </a:rPr>
              <a:t>является неотъемлемой частью внешнего вида человека. Если первоначально она предназначалась для защиты ног человека от порезов и укусов животных, то в настоящее время в зависимости от назначения можно выделить повседневную, спортивную, туристическую, детскую, ортопедическую, военную и многие другие виды обуви</a:t>
            </a:r>
            <a:r>
              <a:rPr lang="ru-RU" sz="2000" i="1" dirty="0" smtClean="0">
                <a:solidFill>
                  <a:schemeClr val="bg1"/>
                </a:solidFill>
              </a:rPr>
              <a:t>. </a:t>
            </a:r>
            <a:r>
              <a:rPr lang="ru-RU" sz="2000" b="1" i="1" dirty="0" smtClean="0">
                <a:solidFill>
                  <a:schemeClr val="bg1"/>
                </a:solidFill>
              </a:rPr>
              <a:t>Гигиена обуви</a:t>
            </a:r>
            <a:r>
              <a:rPr lang="ru-RU" sz="2000" dirty="0" smtClean="0">
                <a:solidFill>
                  <a:schemeClr val="bg1"/>
                </a:solidFill>
              </a:rPr>
              <a:t> должна отвечать нескольким важным требованиям.                  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Прежде </a:t>
            </a:r>
            <a:r>
              <a:rPr lang="ru-RU" sz="2000" dirty="0" smtClean="0">
                <a:solidFill>
                  <a:schemeClr val="bg1"/>
                </a:solidFill>
              </a:rPr>
              <a:t>всего, любая обувь должна быть комфортна для стопы и соответствовать всем её особенностям и размеру. Правильная обувь не стесняет движения при ходьбе, не вызывает чувства сдавленности и не натирает кожу стопы. Помимо этого, материал, из которого она изготавливается, не должен выделять вредные химические вещества, способные вызвать аллергические реакции. </a:t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23554" name="Picture 2" descr="Обувь для детей Финляндия Фото 32257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80728"/>
            <a:ext cx="3410322" cy="2272072"/>
          </a:xfrm>
          <a:prstGeom prst="rect">
            <a:avLst/>
          </a:prstGeom>
          <a:noFill/>
        </p:spPr>
      </p:pic>
      <p:pic>
        <p:nvPicPr>
          <p:cNvPr id="23556" name="Picture 4" descr="Обувь - Коллекция клипарта - Одежда, Обувь - Бесплатный клипарт, скачать клипарт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07696" y="476672"/>
            <a:ext cx="2736304" cy="273630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188</Words>
  <Application>Microsoft Office PowerPoint</Application>
  <PresentationFormat>Экран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Что такое гигиена?</vt:lpstr>
      <vt:lpstr>Слайд 2</vt:lpstr>
      <vt:lpstr>Гигиена полости рта.</vt:lpstr>
      <vt:lpstr>Гигиена умственного труда</vt:lpstr>
      <vt:lpstr>Слайд 5</vt:lpstr>
      <vt:lpstr>Закаливание.</vt:lpstr>
      <vt:lpstr>Физическая культура.</vt:lpstr>
      <vt:lpstr>Гигиена одежды.</vt:lpstr>
      <vt:lpstr>Гигиена обуви.</vt:lpstr>
      <vt:lpstr>Конец.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такое гигиена?</dc:title>
  <dc:creator>мвидео</dc:creator>
  <cp:lastModifiedBy>мвидео</cp:lastModifiedBy>
  <cp:revision>30</cp:revision>
  <dcterms:created xsi:type="dcterms:W3CDTF">2015-02-18T13:23:47Z</dcterms:created>
  <dcterms:modified xsi:type="dcterms:W3CDTF">2015-02-20T11:46:36Z</dcterms:modified>
</cp:coreProperties>
</file>