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3" r:id="rId8"/>
    <p:sldId id="261" r:id="rId9"/>
    <p:sldId id="277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7E9"/>
    <a:srgbClr val="E947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D142638-81E0-402C-BCAC-8DE2D08CE1D6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3F5767-0E8A-4A51-AB25-6E620BA900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86182" y="1857364"/>
            <a:ext cx="3714776" cy="13430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00496" y="2214554"/>
            <a:ext cx="3143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Предложения</a:t>
            </a:r>
            <a:endParaRPr lang="ru-RU" sz="3600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000364" y="3000372"/>
            <a:ext cx="857256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4414" y="4929198"/>
            <a:ext cx="20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Вопросительные.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5643578"/>
            <a:ext cx="248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Повествовательные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6143644"/>
            <a:ext cx="187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Побудительные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3714752"/>
            <a:ext cx="25777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цели 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высказывания</a:t>
            </a:r>
            <a:endParaRPr lang="ru-RU" sz="2800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643702" y="1643050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357166"/>
            <a:ext cx="2923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Одно или несколько слов</a:t>
            </a:r>
          </a:p>
          <a:p>
            <a:pPr algn="ctr"/>
            <a:r>
              <a:rPr lang="ru-RU" dirty="0" smtClean="0"/>
              <a:t> связанных по смыслу и</a:t>
            </a:r>
          </a:p>
          <a:p>
            <a:pPr algn="ctr"/>
            <a:r>
              <a:rPr lang="ru-RU" dirty="0" smtClean="0"/>
              <a:t> выражающих </a:t>
            </a:r>
          </a:p>
          <a:p>
            <a:pPr algn="ctr"/>
            <a:r>
              <a:rPr lang="ru-RU" dirty="0" smtClean="0"/>
              <a:t>законченную мысль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6072198" y="2857496"/>
            <a:ext cx="85725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15074" y="3643314"/>
            <a:ext cx="1950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интонации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4929198"/>
            <a:ext cx="23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Невосклицательное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15140" y="5429264"/>
            <a:ext cx="228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Восклицательное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4714876" y="1428736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000760" y="3571876"/>
            <a:ext cx="2286016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5852" y="3643314"/>
            <a:ext cx="3071834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rot="5400000">
            <a:off x="5982529" y="4361873"/>
            <a:ext cx="228366" cy="477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429124" y="4786322"/>
            <a:ext cx="2414598" cy="71438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643702" y="5286388"/>
            <a:ext cx="2128846" cy="78581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H="1">
            <a:off x="7500958" y="4857760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 rot="16200000" flipH="1">
            <a:off x="3434261" y="4995367"/>
            <a:ext cx="1500198" cy="796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036083" y="5107793"/>
            <a:ext cx="85725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000232" y="4714884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3428992" y="6143644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785918" y="5572140"/>
            <a:ext cx="228601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071538" y="4857760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786050" y="1000108"/>
            <a:ext cx="23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Члены предложения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2500298" y="1000108"/>
            <a:ext cx="278608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57884" y="0"/>
            <a:ext cx="3143272" cy="1771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/>
          <p:cNvCxnSpPr/>
          <p:nvPr/>
        </p:nvCxnSpPr>
        <p:spPr>
          <a:xfrm rot="10800000" flipV="1">
            <a:off x="2357422" y="142873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85918" y="1785926"/>
            <a:ext cx="110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Главные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1714480" y="1714488"/>
            <a:ext cx="1485904" cy="571504"/>
          </a:xfrm>
          <a:prstGeom prst="ellipse">
            <a:avLst/>
          </a:prstGeom>
          <a:noFill/>
          <a:ln>
            <a:solidFill>
              <a:srgbClr val="E94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 rot="10800000" flipV="1">
            <a:off x="1785918" y="221455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2643174" y="2285992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57290" y="2643182"/>
            <a:ext cx="909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Подле</a:t>
            </a:r>
          </a:p>
          <a:p>
            <a:r>
              <a:rPr lang="ru-RU" dirty="0" err="1" smtClean="0"/>
              <a:t>жащее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643174" y="2714620"/>
            <a:ext cx="801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Сказу</a:t>
            </a:r>
          </a:p>
          <a:p>
            <a:r>
              <a:rPr lang="ru-RU" dirty="0" err="1" smtClean="0"/>
              <a:t>емое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1357290" y="2500306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571736" y="2571744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50" grpId="0"/>
      <p:bldP spid="51" grpId="0" animBg="1"/>
      <p:bldP spid="56" grpId="0"/>
      <p:bldP spid="57" grpId="0"/>
      <p:bldP spid="58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небе слышится крик гусиной стаи.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Солнце светит.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Сыплются с берёзы золотые монетки.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люблю золотую осень.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Небо потемнело.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2071678"/>
            <a:ext cx="7143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43174" y="2071678"/>
            <a:ext cx="1785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43174" y="2214554"/>
            <a:ext cx="1857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3702" y="3071810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28728" y="3071810"/>
            <a:ext cx="19288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8728" y="3214686"/>
            <a:ext cx="2000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28728" y="3571876"/>
            <a:ext cx="2857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85918" y="3571876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85918" y="3714752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86182" y="1857364"/>
            <a:ext cx="3714776" cy="13430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00496" y="2214554"/>
            <a:ext cx="3143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Предложения</a:t>
            </a:r>
            <a:endParaRPr lang="ru-RU" sz="3600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000364" y="3000372"/>
            <a:ext cx="857256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4414" y="4929198"/>
            <a:ext cx="20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Вопросительные.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5643578"/>
            <a:ext cx="248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Повествовательные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6143644"/>
            <a:ext cx="187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Побудительные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3714752"/>
            <a:ext cx="25777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цели 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высказывания</a:t>
            </a:r>
            <a:endParaRPr lang="ru-RU" sz="2800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643702" y="1643050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357166"/>
            <a:ext cx="2923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Одно или несколько слов</a:t>
            </a:r>
          </a:p>
          <a:p>
            <a:pPr algn="ctr"/>
            <a:r>
              <a:rPr lang="ru-RU" dirty="0" smtClean="0"/>
              <a:t> связанных по смыслу и</a:t>
            </a:r>
          </a:p>
          <a:p>
            <a:pPr algn="ctr"/>
            <a:r>
              <a:rPr lang="ru-RU" dirty="0" smtClean="0"/>
              <a:t> выражающих </a:t>
            </a:r>
          </a:p>
          <a:p>
            <a:pPr algn="ctr"/>
            <a:r>
              <a:rPr lang="ru-RU" dirty="0" smtClean="0"/>
              <a:t>законченную мысль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6072198" y="2857496"/>
            <a:ext cx="85725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15074" y="3643314"/>
            <a:ext cx="1950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интонации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4929198"/>
            <a:ext cx="23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Невосклицательное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15140" y="5429264"/>
            <a:ext cx="228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Восклицательное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4714876" y="1428736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000760" y="3571876"/>
            <a:ext cx="2286016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5852" y="3643314"/>
            <a:ext cx="3071834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rot="5400000">
            <a:off x="5982529" y="4361873"/>
            <a:ext cx="228366" cy="477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429124" y="4786322"/>
            <a:ext cx="2414598" cy="71438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643702" y="5286388"/>
            <a:ext cx="2128846" cy="78581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H="1">
            <a:off x="7500958" y="4857760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 rot="16200000" flipH="1">
            <a:off x="3434261" y="4995367"/>
            <a:ext cx="1500198" cy="796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036083" y="5107793"/>
            <a:ext cx="85725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000232" y="4714884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3428992" y="6143644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785918" y="5572140"/>
            <a:ext cx="228601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071538" y="4857760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786050" y="1000108"/>
            <a:ext cx="23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Члены предложения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2500298" y="1000108"/>
            <a:ext cx="278608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57884" y="0"/>
            <a:ext cx="3143272" cy="1771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 rot="10800000">
            <a:off x="3214678" y="642918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43042" y="357166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Второстепенные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1357290" y="142852"/>
            <a:ext cx="2200284" cy="700110"/>
          </a:xfrm>
          <a:prstGeom prst="ellipse">
            <a:avLst/>
          </a:prstGeom>
          <a:noFill/>
          <a:ln>
            <a:solidFill>
              <a:srgbClr val="E94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/>
          <p:cNvCxnSpPr/>
          <p:nvPr/>
        </p:nvCxnSpPr>
        <p:spPr>
          <a:xfrm rot="10800000" flipV="1">
            <a:off x="2357422" y="142873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85918" y="1785926"/>
            <a:ext cx="110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Главные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1714480" y="1714488"/>
            <a:ext cx="1485904" cy="571504"/>
          </a:xfrm>
          <a:prstGeom prst="ellipse">
            <a:avLst/>
          </a:prstGeom>
          <a:noFill/>
          <a:ln>
            <a:solidFill>
              <a:srgbClr val="E94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 rot="10800000" flipV="1">
            <a:off x="1785918" y="221455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2643174" y="2285992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57290" y="2643182"/>
            <a:ext cx="909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Подле</a:t>
            </a:r>
          </a:p>
          <a:p>
            <a:r>
              <a:rPr lang="ru-RU" dirty="0" err="1" smtClean="0"/>
              <a:t>жащее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643174" y="2714620"/>
            <a:ext cx="801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Сказу</a:t>
            </a:r>
          </a:p>
          <a:p>
            <a:r>
              <a:rPr lang="ru-RU" dirty="0" err="1" smtClean="0"/>
              <a:t>емое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1357290" y="2500306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571736" y="2571744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«5»-понял новую тему, умею правильно определять главные и второстепенные члены предложения</a:t>
            </a:r>
          </a:p>
          <a:p>
            <a:pPr>
              <a:buNone/>
            </a:pPr>
            <a:r>
              <a:rPr lang="ru-RU" sz="2800" dirty="0" smtClean="0"/>
              <a:t>«4»-понял новую тему, но делаю 1-2 ошибки в определении главных членов предложения</a:t>
            </a:r>
          </a:p>
          <a:p>
            <a:pPr>
              <a:buNone/>
            </a:pPr>
            <a:r>
              <a:rPr lang="ru-RU" sz="2800" dirty="0" smtClean="0"/>
              <a:t>«3»-тему понял не до конца, часто ошибаюсь в определении главных членов предложения</a:t>
            </a:r>
          </a:p>
          <a:p>
            <a:pPr>
              <a:buNone/>
            </a:pPr>
            <a:r>
              <a:rPr lang="ru-RU" sz="2800" dirty="0" smtClean="0"/>
              <a:t>«2»-тему не понял, определять главные члены предложения не умею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1"/>
            <a:ext cx="7258072" cy="290037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Листья в поле пожелтели. В класс вошла</a:t>
            </a:r>
          </a:p>
          <a:p>
            <a:pPr>
              <a:buNone/>
            </a:pPr>
            <a:r>
              <a:rPr lang="ru-RU" sz="2800" dirty="0" smtClean="0"/>
              <a:t> учительница. Весёлые бельчата </a:t>
            </a:r>
          </a:p>
          <a:p>
            <a:pPr>
              <a:buNone/>
            </a:pPr>
            <a:r>
              <a:rPr lang="ru-RU" sz="2800" dirty="0" smtClean="0"/>
              <a:t>резвились у сосны. На травинку сел </a:t>
            </a:r>
          </a:p>
          <a:p>
            <a:pPr>
              <a:buNone/>
            </a:pPr>
            <a:r>
              <a:rPr lang="ru-RU" sz="2800" dirty="0" smtClean="0"/>
              <a:t>зелёный кузнечик. Водяной паук мастерит</a:t>
            </a:r>
          </a:p>
          <a:p>
            <a:pPr>
              <a:buNone/>
            </a:pPr>
            <a:r>
              <a:rPr lang="ru-RU" sz="2800" dirty="0" smtClean="0"/>
              <a:t> домик из воздуха.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00166" y="2071678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29058" y="2071678"/>
            <a:ext cx="1857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57620" y="2143116"/>
            <a:ext cx="19288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43042" y="2571744"/>
            <a:ext cx="20717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15206" y="2071678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215206" y="2214554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00694" y="2571744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00166" y="3143248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00166" y="3286124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71802" y="3571876"/>
            <a:ext cx="1428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29454" y="3071810"/>
            <a:ext cx="571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929454" y="3214686"/>
            <a:ext cx="6429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215074" y="3643314"/>
            <a:ext cx="7143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072330" y="3643314"/>
            <a:ext cx="1428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072330" y="3857628"/>
            <a:ext cx="1428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57356" y="5072074"/>
            <a:ext cx="5676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Весёлые бельчата резвились у сосны.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На травинку сел зелёный кузнечик.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«5»-верно выполнил все задания</a:t>
            </a:r>
          </a:p>
          <a:p>
            <a:pPr>
              <a:buNone/>
            </a:pPr>
            <a:r>
              <a:rPr lang="ru-RU" dirty="0" smtClean="0"/>
              <a:t>«4»-правильно выделил главные члены предложения, но выписал одно предложение неверно</a:t>
            </a:r>
          </a:p>
          <a:p>
            <a:pPr>
              <a:buNone/>
            </a:pPr>
            <a:r>
              <a:rPr lang="ru-RU" dirty="0" smtClean="0"/>
              <a:t>«3»-правильно выделил главные члены предложения, но оба предложения выписал неверно</a:t>
            </a:r>
          </a:p>
          <a:p>
            <a:pPr>
              <a:buNone/>
            </a:pPr>
            <a:r>
              <a:rPr lang="ru-RU" dirty="0" smtClean="0"/>
              <a:t>«2»-не справился с заданием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786710" cy="4525963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Здравствуй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Джек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Наступила 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________осень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Птицы</a:t>
            </a:r>
          </a:p>
          <a:p>
            <a:pPr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улетают</a:t>
            </a:r>
            <a:r>
              <a:rPr lang="ru-RU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Солнце </a:t>
            </a:r>
            <a:r>
              <a:rPr lang="ru-RU" sz="2400" i="1" dirty="0" err="1" smtClean="0"/>
              <a:t>светит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___________.Моросит________дождь</a:t>
            </a:r>
            <a:r>
              <a:rPr lang="ru-RU" sz="2400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Листья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________падают</a:t>
            </a:r>
            <a:r>
              <a:rPr lang="ru-RU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Трава пожелтела. Листва </a:t>
            </a:r>
            <a:r>
              <a:rPr lang="ru-RU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шуршит____________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</a:t>
            </a:r>
          </a:p>
          <a:p>
            <a:pPr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_______потемнела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Твой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 __________.</a:t>
            </a:r>
            <a:endParaRPr lang="ru-RU" sz="2400" dirty="0"/>
          </a:p>
        </p:txBody>
      </p:sp>
      <p:pic>
        <p:nvPicPr>
          <p:cNvPr id="4" name="Picture 4" descr="http://pix.com.ua/db/people/childrens/children2/b-716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3266" y="0"/>
            <a:ext cx="209073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«5»-справился с заданием, получился хороший текст</a:t>
            </a:r>
          </a:p>
          <a:p>
            <a:pPr>
              <a:buNone/>
            </a:pPr>
            <a:r>
              <a:rPr lang="ru-RU" dirty="0" smtClean="0"/>
              <a:t>«4»-текст составил, но одно предложение составил неправильно</a:t>
            </a:r>
          </a:p>
          <a:p>
            <a:pPr>
              <a:buNone/>
            </a:pPr>
            <a:r>
              <a:rPr lang="ru-RU" dirty="0" smtClean="0"/>
              <a:t>«3»-</a:t>
            </a:r>
            <a:r>
              <a:rPr lang="ru-RU" dirty="0"/>
              <a:t> </a:t>
            </a:r>
            <a:r>
              <a:rPr lang="ru-RU" dirty="0" smtClean="0"/>
              <a:t>составил текст с помощью</a:t>
            </a:r>
          </a:p>
          <a:p>
            <a:pPr>
              <a:buNone/>
            </a:pPr>
            <a:r>
              <a:rPr lang="ru-RU" dirty="0" smtClean="0"/>
              <a:t>«2»-не справился с заданием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86182" y="1857364"/>
            <a:ext cx="3714776" cy="13430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00496" y="2214554"/>
            <a:ext cx="3143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Предложения</a:t>
            </a:r>
            <a:endParaRPr lang="ru-RU" sz="3600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000364" y="3000372"/>
            <a:ext cx="857256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4414" y="4929198"/>
            <a:ext cx="20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Вопросительные.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5643578"/>
            <a:ext cx="248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Повествовательные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6143644"/>
            <a:ext cx="187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Побудительные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3714752"/>
            <a:ext cx="25777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цели 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высказывания</a:t>
            </a:r>
            <a:endParaRPr lang="ru-RU" sz="2800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643702" y="1643050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357166"/>
            <a:ext cx="2923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Одно или несколько слов</a:t>
            </a:r>
          </a:p>
          <a:p>
            <a:pPr algn="ctr"/>
            <a:r>
              <a:rPr lang="ru-RU" dirty="0" smtClean="0"/>
              <a:t> связанных по смыслу и</a:t>
            </a:r>
          </a:p>
          <a:p>
            <a:pPr algn="ctr"/>
            <a:r>
              <a:rPr lang="ru-RU" dirty="0" smtClean="0"/>
              <a:t> выражающих </a:t>
            </a:r>
          </a:p>
          <a:p>
            <a:pPr algn="ctr"/>
            <a:r>
              <a:rPr lang="ru-RU" dirty="0" smtClean="0"/>
              <a:t>законченную мысль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6072198" y="2857496"/>
            <a:ext cx="85725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15074" y="3643314"/>
            <a:ext cx="1950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интонации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4929198"/>
            <a:ext cx="23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Невосклицательное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15140" y="5429264"/>
            <a:ext cx="228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Восклицательное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4714876" y="1428736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000760" y="3571876"/>
            <a:ext cx="2286016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5852" y="3643314"/>
            <a:ext cx="3071834" cy="107157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rot="5400000">
            <a:off x="5982529" y="4361873"/>
            <a:ext cx="228366" cy="477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429124" y="4786322"/>
            <a:ext cx="2414598" cy="71438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643702" y="5286388"/>
            <a:ext cx="2128846" cy="78581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H="1">
            <a:off x="7500958" y="4857760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 rot="16200000" flipH="1">
            <a:off x="3434261" y="4995367"/>
            <a:ext cx="1500198" cy="796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036083" y="5107793"/>
            <a:ext cx="85725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000232" y="4714884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3428992" y="6143644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785918" y="5572140"/>
            <a:ext cx="228601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071538" y="4857760"/>
            <a:ext cx="22002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786050" y="1000108"/>
            <a:ext cx="23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Члены предложения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2500298" y="1000108"/>
            <a:ext cx="278608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57884" y="0"/>
            <a:ext cx="3143272" cy="17716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 rot="10800000">
            <a:off x="3214678" y="642918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43042" y="357166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Второстепенные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1357290" y="142852"/>
            <a:ext cx="2200284" cy="700110"/>
          </a:xfrm>
          <a:prstGeom prst="ellipse">
            <a:avLst/>
          </a:prstGeom>
          <a:noFill/>
          <a:ln>
            <a:solidFill>
              <a:srgbClr val="E94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/>
          <p:cNvCxnSpPr/>
          <p:nvPr/>
        </p:nvCxnSpPr>
        <p:spPr>
          <a:xfrm rot="10800000" flipV="1">
            <a:off x="2357422" y="142873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85918" y="1785926"/>
            <a:ext cx="110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Главные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1714480" y="1714488"/>
            <a:ext cx="1485904" cy="571504"/>
          </a:xfrm>
          <a:prstGeom prst="ellipse">
            <a:avLst/>
          </a:prstGeom>
          <a:noFill/>
          <a:ln>
            <a:solidFill>
              <a:srgbClr val="E94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 rot="10800000" flipV="1">
            <a:off x="1785918" y="221455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2643174" y="2285992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57290" y="2643182"/>
            <a:ext cx="909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Подле</a:t>
            </a:r>
          </a:p>
          <a:p>
            <a:r>
              <a:rPr lang="ru-RU" dirty="0" err="1" smtClean="0"/>
              <a:t>жащее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643174" y="2714620"/>
            <a:ext cx="801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Сказу</a:t>
            </a:r>
          </a:p>
          <a:p>
            <a:r>
              <a:rPr lang="ru-RU" dirty="0" err="1" smtClean="0"/>
              <a:t>емое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1357290" y="2500306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571736" y="2571744"/>
            <a:ext cx="914400" cy="914400"/>
          </a:xfrm>
          <a:prstGeom prst="ellipse">
            <a:avLst/>
          </a:prstGeom>
          <a:noFill/>
          <a:ln>
            <a:solidFill>
              <a:srgbClr val="89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узнал ………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предложении важно использовать…..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 доволен …….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меня получалось……</a:t>
            </a:r>
          </a:p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Мне было сложно……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500305"/>
            <a:ext cx="7572428" cy="2357455"/>
          </a:xfrm>
        </p:spPr>
        <p:txBody>
          <a:bodyPr/>
          <a:lstStyle/>
          <a:p>
            <a:pPr algn="ctr"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Здравствуй, Саша!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Я слышал, что в России период с середины сентября называют «Золотая осень». Что такое золотая осень? Напиши мне, пожалуйста.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Твой </a:t>
            </a:r>
            <a:r>
              <a:rPr lang="ru-RU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 Джек.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1026" name="Picture 2" descr="http://s16.radikal.ru/i191/1003/74/0b920a177d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47"/>
            <a:ext cx="2071670" cy="2214554"/>
          </a:xfrm>
          <a:prstGeom prst="rect">
            <a:avLst/>
          </a:prstGeom>
          <a:noFill/>
        </p:spPr>
      </p:pic>
      <p:pic>
        <p:nvPicPr>
          <p:cNvPr id="1028" name="Picture 4" descr="http://pix.com.ua/db/people/childrens/children2/b-716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266" y="0"/>
            <a:ext cx="209073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786058"/>
            <a:ext cx="2714625" cy="38862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0482931">
            <a:off x="1182054" y="2286853"/>
            <a:ext cx="6869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715272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        </a:t>
            </a:r>
            <a:r>
              <a:rPr lang="ru-RU" i="1" dirty="0" smtClean="0"/>
              <a:t>Здравствуй</a:t>
            </a:r>
            <a:r>
              <a:rPr lang="ru-RU" i="1" dirty="0" smtClean="0"/>
              <a:t>, Саша</a:t>
            </a:r>
            <a:r>
              <a:rPr lang="ru-RU" i="1" dirty="0" smtClean="0"/>
              <a:t>!</a:t>
            </a:r>
            <a:r>
              <a:rPr lang="en-US" i="1" dirty="0" smtClean="0"/>
              <a:t> (                   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Я слышал, что в России период с середины сентября называют «Золотая осень</a:t>
            </a:r>
            <a:r>
              <a:rPr lang="ru-RU" i="1" dirty="0" smtClean="0"/>
              <a:t>».</a:t>
            </a:r>
            <a:r>
              <a:rPr lang="en-US" i="1" dirty="0" smtClean="0"/>
              <a:t>(                )</a:t>
            </a:r>
            <a:r>
              <a:rPr lang="ru-RU" i="1" dirty="0" smtClean="0"/>
              <a:t> </a:t>
            </a:r>
            <a:r>
              <a:rPr lang="ru-RU" i="1" dirty="0" smtClean="0"/>
              <a:t>Что такое золотая осень? </a:t>
            </a:r>
            <a:r>
              <a:rPr lang="en-US" i="1" dirty="0" smtClean="0"/>
              <a:t>(                 )            </a:t>
            </a:r>
            <a:r>
              <a:rPr lang="ru-RU" i="1" dirty="0" smtClean="0"/>
              <a:t>Напиши </a:t>
            </a:r>
            <a:r>
              <a:rPr lang="ru-RU" i="1" dirty="0" smtClean="0"/>
              <a:t>мне, пожалуйста</a:t>
            </a:r>
            <a:r>
              <a:rPr lang="ru-RU" i="1" dirty="0" smtClean="0"/>
              <a:t>.</a:t>
            </a:r>
            <a:r>
              <a:rPr lang="en-US" i="1" dirty="0" smtClean="0"/>
              <a:t>(                )          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</a:t>
            </a:r>
            <a:r>
              <a:rPr lang="ru-RU" i="1" dirty="0" smtClean="0"/>
              <a:t> Твой </a:t>
            </a:r>
            <a:r>
              <a:rPr lang="ru-RU" i="1" dirty="0" smtClean="0"/>
              <a:t>друг Джек</a:t>
            </a:r>
            <a:r>
              <a:rPr lang="ru-RU" i="1" dirty="0" smtClean="0"/>
              <a:t>.</a:t>
            </a:r>
            <a:r>
              <a:rPr lang="en-US" i="1" dirty="0" smtClean="0"/>
              <a:t>(                  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15140" y="1714488"/>
            <a:ext cx="189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</a:t>
            </a:r>
            <a:r>
              <a:rPr lang="ru-RU" dirty="0" err="1" smtClean="0"/>
              <a:t>овеств</a:t>
            </a:r>
            <a:r>
              <a:rPr lang="ru-RU" dirty="0" smtClean="0"/>
              <a:t>., </a:t>
            </a:r>
            <a:r>
              <a:rPr lang="ru-RU" dirty="0" err="1" smtClean="0"/>
              <a:t>воскл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21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</a:t>
            </a:r>
            <a:r>
              <a:rPr lang="ru-RU" dirty="0" err="1" smtClean="0"/>
              <a:t>овеств</a:t>
            </a:r>
            <a:r>
              <a:rPr lang="ru-RU" dirty="0" smtClean="0"/>
              <a:t>., </a:t>
            </a:r>
            <a:r>
              <a:rPr lang="ru-RU" dirty="0" err="1" smtClean="0"/>
              <a:t>невоскл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3786190"/>
            <a:ext cx="2254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опросит., </a:t>
            </a:r>
            <a:r>
              <a:rPr lang="ru-RU" dirty="0" err="1" smtClean="0"/>
              <a:t>невоскл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13160" y="4286256"/>
            <a:ext cx="213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обудит., </a:t>
            </a:r>
            <a:r>
              <a:rPr lang="ru-RU" dirty="0" err="1" smtClean="0"/>
              <a:t>невоскл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4857760"/>
            <a:ext cx="21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</a:t>
            </a:r>
            <a:r>
              <a:rPr lang="ru-RU" dirty="0" err="1" smtClean="0"/>
              <a:t>овеств</a:t>
            </a:r>
            <a:r>
              <a:rPr lang="ru-RU" dirty="0" smtClean="0"/>
              <a:t>., </a:t>
            </a:r>
            <a:r>
              <a:rPr lang="ru-RU" dirty="0" err="1" smtClean="0"/>
              <a:t>невоскл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«5»-уверенно определял виды предложений, активно участвовал в обсуждении</a:t>
            </a:r>
          </a:p>
          <a:p>
            <a:pPr>
              <a:buNone/>
            </a:pPr>
            <a:r>
              <a:rPr lang="ru-RU" sz="2400" dirty="0" smtClean="0"/>
              <a:t>«4»-допустил 1-2 ошибки в определении видов предложений, активно участвовал в обсуждении</a:t>
            </a:r>
          </a:p>
          <a:p>
            <a:pPr>
              <a:buNone/>
            </a:pPr>
            <a:r>
              <a:rPr lang="ru-RU" sz="2400" dirty="0" smtClean="0"/>
              <a:t>«3»-Допускал более двух ошибок в определении видов предложений, не активно участвовал в обсуждении</a:t>
            </a:r>
          </a:p>
          <a:p>
            <a:pPr>
              <a:buNone/>
            </a:pPr>
            <a:r>
              <a:rPr lang="ru-RU" sz="2400" dirty="0" smtClean="0"/>
              <a:t>«2»-допускал много ошибок в определении видов предложений, не участвовал в обсуждении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7472386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Здравствуй, Джек!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Наступила осень. Птицы улетают. Моросит  дождь. Листья падают. Цветы высохли. Трава пожелтела. Листва шуршит. Вода потемнела.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Твой друг Саша.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4" name="Picture 2" descr="http://s16.radikal.ru/i191/1003/74/0b920a177d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47"/>
            <a:ext cx="2071670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064"/>
          <p:cNvPicPr/>
          <p:nvPr/>
        </p:nvPicPr>
        <p:blipFill>
          <a:blip r:embed="rId2" cstate="print">
            <a:lum contrast="40000"/>
            <a:grayscl/>
          </a:blip>
          <a:srcRect/>
          <a:stretch>
            <a:fillRect/>
          </a:stretch>
        </p:blipFill>
        <p:spPr bwMode="auto">
          <a:xfrm>
            <a:off x="1928762" y="142852"/>
            <a:ext cx="721523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86182" y="5429264"/>
            <a:ext cx="3311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Золотая осень</a:t>
            </a:r>
            <a:endParaRPr lang="ru-RU" sz="3600" dirty="0"/>
          </a:p>
        </p:txBody>
      </p:sp>
      <p:pic>
        <p:nvPicPr>
          <p:cNvPr id="6" name="Picture 4" descr="http://pix.com.ua/db/people/childrens/children2/b-716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9073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1"/>
            <a:ext cx="7858180" cy="164307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     Здравствуй</a:t>
            </a:r>
            <a:r>
              <a:rPr lang="ru-RU" i="1" dirty="0" smtClean="0"/>
              <a:t>, Джек!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Наступила осень. Птицы улетают. Моросит  дождь. Листья падают. Цветы высохли. Трава пожелтела. Листва шуршит. Вода</a:t>
            </a:r>
            <a:r>
              <a:rPr lang="ru-RU" i="1" u="sng" dirty="0" smtClean="0"/>
              <a:t> </a:t>
            </a:r>
            <a:r>
              <a:rPr lang="ru-RU" i="1" dirty="0" smtClean="0"/>
              <a:t>потемнела.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</a:t>
            </a:r>
            <a:r>
              <a:rPr lang="ru-RU" i="1" dirty="0" smtClean="0"/>
              <a:t>        Твой </a:t>
            </a:r>
            <a:r>
              <a:rPr lang="ru-RU" i="1" dirty="0" smtClean="0"/>
              <a:t>друг Саша.</a:t>
            </a:r>
            <a:endParaRPr lang="ru-RU" dirty="0" smtClean="0"/>
          </a:p>
        </p:txBody>
      </p:sp>
      <p:pic>
        <p:nvPicPr>
          <p:cNvPr id="13" name="Рисунок 12" descr="img064"/>
          <p:cNvPicPr/>
          <p:nvPr/>
        </p:nvPicPr>
        <p:blipFill>
          <a:blip r:embed="rId2" cstate="print">
            <a:lum contrast="40000"/>
            <a:grayscl/>
          </a:blip>
          <a:srcRect/>
          <a:stretch>
            <a:fillRect/>
          </a:stretch>
        </p:blipFill>
        <p:spPr bwMode="auto">
          <a:xfrm>
            <a:off x="1571604" y="4000504"/>
            <a:ext cx="72152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857356" y="1428736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00166" y="1928802"/>
            <a:ext cx="1857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1868" y="1928802"/>
            <a:ext cx="1785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00166" y="2357430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6314" y="2357430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00166" y="2857496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72132" y="2928934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500166" y="3357562"/>
            <a:ext cx="22145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43372" y="1285860"/>
            <a:ext cx="10001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857356" y="1285860"/>
            <a:ext cx="20717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429256" y="1285860"/>
            <a:ext cx="1428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00166" y="1785926"/>
            <a:ext cx="19288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643570" y="1785926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571868" y="1785926"/>
            <a:ext cx="1714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000892" y="1785926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500166" y="2214554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214678" y="2285992"/>
            <a:ext cx="13573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786314" y="2285992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643702" y="2285992"/>
            <a:ext cx="10715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500166" y="2714620"/>
            <a:ext cx="22145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929058" y="2786058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500694" y="2786058"/>
            <a:ext cx="1714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429520" y="2786058"/>
            <a:ext cx="928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500166" y="3286124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Тема урока: Главные и второстепенные члены 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предложения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258072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 урока:</a:t>
            </a:r>
          </a:p>
          <a:p>
            <a:pPr>
              <a:buNone/>
            </a:pPr>
            <a:r>
              <a:rPr lang="ru-RU" dirty="0" smtClean="0"/>
              <a:t>Научиться ……..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1"/>
            <a:ext cx="7858180" cy="164307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     Здравствуй</a:t>
            </a:r>
            <a:r>
              <a:rPr lang="ru-RU" i="1" dirty="0" smtClean="0"/>
              <a:t>, Джек!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Наступила осень. Птицы улетают. Моросит  дождь. Листья падают. Цветы высохли. Трава пожелтела. Листва шуршит. Вода</a:t>
            </a:r>
            <a:r>
              <a:rPr lang="ru-RU" i="1" u="sng" dirty="0" smtClean="0"/>
              <a:t> </a:t>
            </a:r>
            <a:r>
              <a:rPr lang="ru-RU" i="1" dirty="0" smtClean="0"/>
              <a:t>потемнела.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</a:t>
            </a:r>
            <a:r>
              <a:rPr lang="ru-RU" i="1" dirty="0" smtClean="0"/>
              <a:t>        Твой </a:t>
            </a:r>
            <a:r>
              <a:rPr lang="ru-RU" i="1" dirty="0" smtClean="0"/>
              <a:t>друг Саша.</a:t>
            </a:r>
            <a:endParaRPr lang="ru-RU" dirty="0" smtClean="0"/>
          </a:p>
        </p:txBody>
      </p:sp>
      <p:pic>
        <p:nvPicPr>
          <p:cNvPr id="13" name="Рисунок 12" descr="img064"/>
          <p:cNvPicPr/>
          <p:nvPr/>
        </p:nvPicPr>
        <p:blipFill>
          <a:blip r:embed="rId2" cstate="print">
            <a:lum contrast="40000"/>
            <a:grayscl/>
          </a:blip>
          <a:srcRect/>
          <a:stretch>
            <a:fillRect/>
          </a:stretch>
        </p:blipFill>
        <p:spPr bwMode="auto">
          <a:xfrm>
            <a:off x="1571604" y="4000504"/>
            <a:ext cx="72152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857356" y="1428736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00166" y="1928802"/>
            <a:ext cx="1857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1868" y="1928802"/>
            <a:ext cx="1785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00166" y="2357430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6314" y="2357430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00166" y="2857496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72132" y="2928934"/>
            <a:ext cx="1571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500166" y="3357562"/>
            <a:ext cx="22145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43372" y="1285860"/>
            <a:ext cx="10001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857356" y="1285860"/>
            <a:ext cx="20717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429256" y="1285860"/>
            <a:ext cx="1428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00166" y="1785926"/>
            <a:ext cx="19288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643570" y="1785926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571868" y="1785926"/>
            <a:ext cx="1714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000892" y="1785926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500166" y="2214554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214678" y="2285992"/>
            <a:ext cx="13573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786314" y="2285992"/>
            <a:ext cx="1643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643702" y="2285992"/>
            <a:ext cx="10715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500166" y="2714620"/>
            <a:ext cx="22145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929058" y="2786058"/>
            <a:ext cx="1500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500694" y="2786058"/>
            <a:ext cx="1714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429520" y="2786058"/>
            <a:ext cx="928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500166" y="3286124"/>
            <a:ext cx="21431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Microsoft 11PowerPoint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11PowerPoint</Template>
  <TotalTime>246</TotalTime>
  <Words>644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Презентация Microsoft 11PowerPoint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  <vt:lpstr>Тема урока: Главные и второстепенные члены  предложения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Admin</dc:creator>
  <cp:lastModifiedBy>Admin</cp:lastModifiedBy>
  <cp:revision>26</cp:revision>
  <dcterms:created xsi:type="dcterms:W3CDTF">2013-09-16T17:35:55Z</dcterms:created>
  <dcterms:modified xsi:type="dcterms:W3CDTF">2013-09-17T15:42:19Z</dcterms:modified>
</cp:coreProperties>
</file>