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3861048"/>
            <a:ext cx="5612160" cy="1758057"/>
          </a:xfrm>
        </p:spPr>
        <p:txBody>
          <a:bodyPr/>
          <a:lstStyle/>
          <a:p>
            <a:pPr algn="ctr"/>
            <a:r>
              <a:rPr lang="ru-RU" dirty="0" smtClean="0"/>
              <a:t>Эмма </a:t>
            </a:r>
            <a:r>
              <a:rPr lang="ru-RU" dirty="0" err="1" smtClean="0"/>
              <a:t>Эфраимовна</a:t>
            </a:r>
            <a:r>
              <a:rPr lang="ru-RU" dirty="0" smtClean="0"/>
              <a:t> </a:t>
            </a:r>
            <a:r>
              <a:rPr lang="ru-RU" dirty="0" err="1" smtClean="0"/>
              <a:t>Мошковская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(1926-1981)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52536" y="2204864"/>
            <a:ext cx="5114778" cy="11012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16632"/>
            <a:ext cx="28575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581" y="18757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Краткая биография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/>
              <a:t>Э́мма</a:t>
            </a:r>
            <a:r>
              <a:rPr lang="ru-RU" dirty="0"/>
              <a:t> </a:t>
            </a:r>
            <a:r>
              <a:rPr lang="ru-RU" dirty="0" err="1"/>
              <a:t>Эфраимовна</a:t>
            </a:r>
            <a:r>
              <a:rPr lang="ru-RU" dirty="0"/>
              <a:t> </a:t>
            </a:r>
            <a:r>
              <a:rPr lang="ru-RU" dirty="0" err="1"/>
              <a:t>Мошко́вская</a:t>
            </a:r>
            <a:r>
              <a:rPr lang="ru-RU" dirty="0"/>
              <a:t> (15 апреля 1926— 2 сентября 1981) — советская детская писательница и поэтесса.</a:t>
            </a:r>
          </a:p>
          <a:p>
            <a:pPr marL="0" indent="0">
              <a:buNone/>
            </a:pPr>
            <a:r>
              <a:rPr lang="ru-RU" dirty="0" smtClean="0"/>
              <a:t>Окончила </a:t>
            </a:r>
            <a:r>
              <a:rPr lang="ru-RU" dirty="0"/>
              <a:t>музыкально-педагогическое училище имени Гнесиных (1954) по классу вокала, работала в Архангельской филармонии (меццо-сопрано). В начале творческого пути получила одобрение Самуила Маршака. В 1962 г. выпустила первый сборник стихов для детей «Дядя Шар», за которым последовали более 20 сборников стихов и сказок для дошкольного и младшего школьного возраста. На стихи </a:t>
            </a:r>
            <a:r>
              <a:rPr lang="ru-RU" dirty="0" err="1"/>
              <a:t>Мошковской</a:t>
            </a:r>
            <a:r>
              <a:rPr lang="ru-RU" dirty="0"/>
              <a:t> писали песни советские композиторы (в частности, </a:t>
            </a:r>
            <a:r>
              <a:rPr lang="ru-RU" dirty="0" err="1"/>
              <a:t>Зара</a:t>
            </a:r>
            <a:r>
              <a:rPr lang="ru-RU" dirty="0"/>
              <a:t> Левина). С мемориальным очерком о </a:t>
            </a:r>
            <a:r>
              <a:rPr lang="ru-RU" dirty="0" err="1"/>
              <a:t>Мошковской</a:t>
            </a:r>
            <a:r>
              <a:rPr lang="ru-RU" dirty="0"/>
              <a:t> выступила в 1983 г. Юнна </a:t>
            </a:r>
            <a:r>
              <a:rPr lang="ru-RU" dirty="0" err="1"/>
              <a:t>Мориц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7882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208823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194421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88640"/>
            <a:ext cx="194421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356992"/>
            <a:ext cx="18002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260648"/>
            <a:ext cx="223224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3429000"/>
            <a:ext cx="208823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230425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60648"/>
            <a:ext cx="230425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60648"/>
            <a:ext cx="20882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573016"/>
            <a:ext cx="23042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3573016"/>
            <a:ext cx="223224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3645024"/>
            <a:ext cx="22383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25184"/>
          </a:xfrm>
        </p:spPr>
        <p:txBody>
          <a:bodyPr>
            <a:normAutofit/>
          </a:bodyPr>
          <a:lstStyle/>
          <a:p>
            <a:r>
              <a:rPr lang="ru-RU" dirty="0" smtClean="0"/>
              <a:t>Речевая Разминка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1</a:t>
            </a:r>
            <a:r>
              <a:rPr lang="ru-RU" dirty="0" smtClean="0"/>
              <a:t>.</a:t>
            </a:r>
            <a:r>
              <a:rPr lang="ru-RU" sz="2400" dirty="0" smtClean="0"/>
              <a:t> забавной обезьяне</a:t>
            </a:r>
            <a:br>
              <a:rPr lang="ru-RU" sz="2400" dirty="0" smtClean="0"/>
            </a:br>
            <a:r>
              <a:rPr lang="ru-RU" sz="2400" dirty="0" smtClean="0"/>
              <a:t> Бросили бананы,</a:t>
            </a:r>
            <a:br>
              <a:rPr lang="ru-RU" sz="2400" dirty="0" smtClean="0"/>
            </a:br>
            <a:r>
              <a:rPr lang="ru-RU" sz="2400" dirty="0" smtClean="0"/>
              <a:t> Бросили бананы</a:t>
            </a:r>
            <a:br>
              <a:rPr lang="ru-RU" sz="2400" dirty="0" smtClean="0"/>
            </a:br>
            <a:r>
              <a:rPr lang="ru-RU" sz="2400" dirty="0" smtClean="0"/>
              <a:t> Забавной обезьяне.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2. Пять утят, пять опят.</a:t>
            </a:r>
            <a:br>
              <a:rPr lang="ru-RU" sz="2400" dirty="0" smtClean="0"/>
            </a:br>
            <a:r>
              <a:rPr lang="ru-RU" sz="2400" dirty="0" smtClean="0"/>
              <a:t> У Вити утята, у Пети опята.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805264"/>
            <a:ext cx="7228656" cy="65047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Молодцы!!!!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05264"/>
            <a:ext cx="7239000" cy="65047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113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Trebuchet MS</vt:lpstr>
      <vt:lpstr>Wingdings</vt:lpstr>
      <vt:lpstr>Wingdings 2</vt:lpstr>
      <vt:lpstr>Изящная</vt:lpstr>
      <vt:lpstr>Эмма Эфраимовна Мошковская (1926-1981)</vt:lpstr>
      <vt:lpstr>Краткая биография</vt:lpstr>
      <vt:lpstr>Презентация PowerPoint</vt:lpstr>
      <vt:lpstr>Презентация PowerPoint</vt:lpstr>
      <vt:lpstr>Речевая Разминка  1. забавной обезьяне  Бросили бананы,  Бросили бананы  Забавной обезьяне.   2. Пять утят, пять опят.  У Вити утята, у Пети опята.    </vt:lpstr>
      <vt:lpstr>Молодцы!!!!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Эмма Эфраимовна Мошковская (1926-1981)</dc:title>
  <dc:creator>Катя</dc:creator>
  <cp:lastModifiedBy>Admin</cp:lastModifiedBy>
  <cp:revision>4</cp:revision>
  <dcterms:created xsi:type="dcterms:W3CDTF">2012-02-15T15:40:46Z</dcterms:created>
  <dcterms:modified xsi:type="dcterms:W3CDTF">2014-12-22T15:37:27Z</dcterms:modified>
</cp:coreProperties>
</file>