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5%D0%BB%D0%BE%D0%B4%D0%B8%D1%8F_(%D1%84%D0%B8%D1%80%D0%BC%D0%B0)" TargetMode="External"/><Relationship Id="rId2" Type="http://schemas.openxmlformats.org/officeDocument/2006/relationships/hyperlink" Target="https://ru.wikipedia.org/wiki/%D0%A3%D0%BE%D0%BB%D1%82%D0%B5%D1%80_%D0%B4%D0%B5_%D0%BB%D0%B0_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B5%D1%82%D1%81%D0%BA%D0%B8%D0%B9_%D0%B0%D0%BB%D1%8C%D0%B1%D0%BE%D0%B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352928" cy="18722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  <a:cs typeface="Consolas" pitchFamily="49" charset="0"/>
              </a:rPr>
              <a:t>Виктор Владимирович Лунин</a:t>
            </a:r>
            <a:br>
              <a:rPr lang="ru-RU" dirty="0" smtClean="0">
                <a:latin typeface="Comic Sans MS" pitchFamily="66" charset="0"/>
                <a:cs typeface="Consolas" pitchFamily="49" charset="0"/>
              </a:rPr>
            </a:br>
            <a:r>
              <a:rPr lang="ru-RU" dirty="0" smtClean="0">
                <a:latin typeface="Comic Sans MS" pitchFamily="66" charset="0"/>
                <a:cs typeface="Consolas" pitchFamily="49" charset="0"/>
              </a:rPr>
              <a:t>(6 мая 1945 г.)-поэт, переводчик, прозаик.</a:t>
            </a:r>
            <a:endParaRPr lang="ru-RU" dirty="0"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3528" y="6165304"/>
            <a:ext cx="5086672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51" y="2545035"/>
            <a:ext cx="6191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Краткая биография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71464"/>
            <a:ext cx="9144000" cy="5233768"/>
          </a:xfrm>
        </p:spPr>
        <p:txBody>
          <a:bodyPr>
            <a:normAutofit fontScale="47500" lnSpcReduction="20000"/>
          </a:bodyPr>
          <a:lstStyle/>
          <a:p>
            <a:pPr marL="109728" indent="0">
              <a:buNone/>
            </a:pPr>
            <a:r>
              <a:rPr lang="ru-RU" sz="3800" dirty="0"/>
              <a:t>Родился в мае 1945 года в Москве, в семье пианистки Фриды Бауэр.</a:t>
            </a:r>
          </a:p>
          <a:p>
            <a:pPr marL="109728" indent="0">
              <a:buNone/>
            </a:pPr>
            <a:r>
              <a:rPr lang="ru-RU" sz="3800" dirty="0"/>
              <a:t>Стихи и сказки Виктор Лунин начал сочинять ещё в школе, но на путь профессионального литератора вступил значительно позже. Первые публикации стихов в периодике появились в начале 70-х годов. Первая крохотная книжка-раскладушка «Подарки» на одно стихотворение вышла в «Малыше» в 1975 году. А первый настоящий поэтический сборник «Не наступите на слона» вышел в «Малыше» в 1978 году.</a:t>
            </a:r>
          </a:p>
          <a:p>
            <a:pPr marL="109728" indent="0">
              <a:buNone/>
            </a:pPr>
            <a:r>
              <a:rPr lang="ru-RU" sz="3800" dirty="0"/>
              <a:t>Приблизительно в те же годы </a:t>
            </a:r>
            <a:r>
              <a:rPr lang="ru-RU" sz="3800" dirty="0" err="1"/>
              <a:t>В.Лунин</a:t>
            </a:r>
            <a:r>
              <a:rPr lang="ru-RU" sz="3800" dirty="0"/>
              <a:t> занялся поэтическими </a:t>
            </a:r>
            <a:r>
              <a:rPr lang="ru-RU" sz="3800" dirty="0" smtClean="0"/>
              <a:t>переводами. Открытием </a:t>
            </a:r>
            <a:r>
              <a:rPr lang="ru-RU" sz="3800" dirty="0"/>
              <a:t>нового поэтического имени для русского читателя стала книга стихов выдающегося английского поэта ХХ века </a:t>
            </a:r>
            <a:r>
              <a:rPr lang="ru-RU" sz="3800" dirty="0" err="1">
                <a:hlinkClick r:id="rId2" tooltip="Уолтер де ла Map"/>
              </a:rPr>
              <a:t>Уолтера</a:t>
            </a:r>
            <a:r>
              <a:rPr lang="ru-RU" sz="3800" dirty="0">
                <a:hlinkClick r:id="rId2" tooltip="Уолтер де ла Map"/>
              </a:rPr>
              <a:t> де ла </a:t>
            </a:r>
            <a:r>
              <a:rPr lang="ru-RU" sz="3800" dirty="0" err="1">
                <a:hlinkClick r:id="rId2" tooltip="Уолтер де ла Map"/>
              </a:rPr>
              <a:t>Мара</a:t>
            </a:r>
            <a:r>
              <a:rPr lang="ru-RU" sz="3800" dirty="0"/>
              <a:t> «Песни сна» (ДЛ, 1983) в переводе Виктора Лунина. На пластинке Михаила </a:t>
            </a:r>
            <a:r>
              <a:rPr lang="ru-RU" sz="3800" dirty="0" err="1"/>
              <a:t>Фейгина</a:t>
            </a:r>
            <a:r>
              <a:rPr lang="ru-RU" sz="3800" dirty="0"/>
              <a:t> "Только одна дорога", вышедшей на фирме </a:t>
            </a:r>
            <a:r>
              <a:rPr lang="ru-RU" sz="3800" dirty="0">
                <a:hlinkClick r:id="rId3" tooltip="Мелодия (фирма)"/>
              </a:rPr>
              <a:t>"Мелодия"</a:t>
            </a:r>
            <a:r>
              <a:rPr lang="ru-RU" sz="3800" dirty="0"/>
              <a:t> в 1990 году, присутствуют две песни на стихи </a:t>
            </a:r>
            <a:r>
              <a:rPr lang="ru-RU" sz="3800" dirty="0" err="1"/>
              <a:t>Уолтера</a:t>
            </a:r>
            <a:r>
              <a:rPr lang="ru-RU" sz="3800" dirty="0"/>
              <a:t> де ла </a:t>
            </a:r>
            <a:r>
              <a:rPr lang="ru-RU" sz="3800" dirty="0" err="1"/>
              <a:t>Мара</a:t>
            </a:r>
            <a:r>
              <a:rPr lang="ru-RU" sz="3800" dirty="0"/>
              <a:t> в переводе Виктора Лунина: "Среди роз" и "Ветер".</a:t>
            </a:r>
          </a:p>
          <a:p>
            <a:pPr marL="109728" indent="0">
              <a:buNone/>
            </a:pPr>
            <a:r>
              <a:rPr lang="ru-RU" sz="3800" dirty="0"/>
              <a:t>У </a:t>
            </a:r>
            <a:r>
              <a:rPr lang="ru-RU" sz="3800" dirty="0" err="1"/>
              <a:t>В.Лунина</a:t>
            </a:r>
            <a:r>
              <a:rPr lang="ru-RU" sz="3800" dirty="0"/>
              <a:t> вышло больше тридцати книг стихов и прозы. Его стихотворная «Аз-</a:t>
            </a:r>
            <a:r>
              <a:rPr lang="ru-RU" sz="3800" dirty="0" err="1"/>
              <a:t>бу</a:t>
            </a:r>
            <a:r>
              <a:rPr lang="ru-RU" sz="3800" dirty="0"/>
              <a:t>-ка» для детей стала эталонной по передаче буквенной звукописи. А его книга «Детский альбом» (Стихи к </a:t>
            </a:r>
            <a:r>
              <a:rPr lang="ru-RU" sz="3800" dirty="0">
                <a:hlinkClick r:id="rId4" tooltip="Детский альбом"/>
              </a:rPr>
              <a:t>одноимённому фортепьянному циклу</a:t>
            </a:r>
            <a:r>
              <a:rPr lang="ru-RU" sz="3800" dirty="0"/>
              <a:t> П. И. Чайковского) на 3-м Всероссийском конкурсе детской книги «Отчий дом» в 1996 году была отмечена дипломом. За «Детский альбом» Виктору Лунину в том же году было присуждено звание лауреата литературной премии журнала «</a:t>
            </a:r>
            <a:r>
              <a:rPr lang="ru-RU" sz="3800" dirty="0" err="1"/>
              <a:t>Мурзилка</a:t>
            </a:r>
            <a:r>
              <a:rPr lang="ru-RU" sz="3800" dirty="0"/>
              <a:t>». В 1997 году его сказочная повесть «Приключения сдобной Лизы» была премирована, как лучшая сказка о кошках, библиотекой иностранной литературы (ВГБИЛ).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574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37312"/>
            <a:ext cx="8147248" cy="33722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771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99" y="1448780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376264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695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89040"/>
            <a:ext cx="20955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441920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4032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363272" cy="468052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  <a:t>Речевая разминка</a:t>
            </a:r>
            <a:b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1.Жили – были три бобра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Для </a:t>
            </a:r>
            <a:r>
              <a:rPr lang="ru-RU" sz="3100" dirty="0" err="1" smtClean="0">
                <a:solidFill>
                  <a:srgbClr val="0070C0"/>
                </a:solidFill>
                <a:latin typeface="Segoe Print" pitchFamily="2" charset="0"/>
              </a:rPr>
              <a:t>бобриного</a:t>
            </a: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 добра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Добрый старый Бурундук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Подарил бобрам сундук.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2. Да-да-да – в огороде лебеда,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err="1" smtClean="0">
                <a:solidFill>
                  <a:srgbClr val="0070C0"/>
                </a:solidFill>
                <a:latin typeface="Segoe Print" pitchFamily="2" charset="0"/>
              </a:rPr>
              <a:t>Ду-ду-ду</a:t>
            </a: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 – растут яблоки в саду,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  <a:t>Ту-ту-ту – мы поедем в Воркуту.</a:t>
            </a:r>
            <a:br>
              <a:rPr lang="ru-RU" sz="31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Segoe Print" pitchFamily="2" charset="0"/>
              </a:rPr>
            </a:br>
            <a:endParaRPr lang="ru-RU" sz="44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574536"/>
            <a:ext cx="8229600" cy="28346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286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Молодцы!!!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173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</TotalTime>
  <Words>117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Comic Sans MS</vt:lpstr>
      <vt:lpstr>Consolas</vt:lpstr>
      <vt:lpstr>Georgia</vt:lpstr>
      <vt:lpstr>Segoe Print</vt:lpstr>
      <vt:lpstr>Trebuchet MS</vt:lpstr>
      <vt:lpstr>Wingdings 2</vt:lpstr>
      <vt:lpstr>Городская</vt:lpstr>
      <vt:lpstr>Виктор Владимирович Лунин (6 мая 1945 г.)-поэт, переводчик, прозаик.</vt:lpstr>
      <vt:lpstr>Краткая биография</vt:lpstr>
      <vt:lpstr>Презентация PowerPoint</vt:lpstr>
      <vt:lpstr>Презентация PowerPoint</vt:lpstr>
      <vt:lpstr>Презентация PowerPoint</vt:lpstr>
      <vt:lpstr>Речевая разминка  1.Жили – были три бобра Для бобриного добра Добрый старый Бурундук Подарил бобрам сундук.  2. Да-да-да – в огороде лебеда, Ду-ду-ду – растут яблоки в саду, Ту-ту-ту – мы поедем в Воркуту.    </vt:lpstr>
      <vt:lpstr>Молодцы!!!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Владимирович Лунин (6 мая 1945 г.)</dc:title>
  <dc:creator>Катя</dc:creator>
  <cp:lastModifiedBy>Admin</cp:lastModifiedBy>
  <cp:revision>11</cp:revision>
  <dcterms:created xsi:type="dcterms:W3CDTF">2012-02-19T12:27:13Z</dcterms:created>
  <dcterms:modified xsi:type="dcterms:W3CDTF">2014-12-22T16:01:53Z</dcterms:modified>
</cp:coreProperties>
</file>