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08EC9-EC6B-4CBD-A646-6C91F88B3979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2D596-3981-41AA-A19B-4E78E94FDFB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08EC9-EC6B-4CBD-A646-6C91F88B3979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2D596-3981-41AA-A19B-4E78E94FDF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08EC9-EC6B-4CBD-A646-6C91F88B3979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2D596-3981-41AA-A19B-4E78E94FDF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08EC9-EC6B-4CBD-A646-6C91F88B3979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2D596-3981-41AA-A19B-4E78E94FDF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08EC9-EC6B-4CBD-A646-6C91F88B3979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2D596-3981-41AA-A19B-4E78E94FDFB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08EC9-EC6B-4CBD-A646-6C91F88B3979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2D596-3981-41AA-A19B-4E78E94FDF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08EC9-EC6B-4CBD-A646-6C91F88B3979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2D596-3981-41AA-A19B-4E78E94FDF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08EC9-EC6B-4CBD-A646-6C91F88B3979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2D596-3981-41AA-A19B-4E78E94FDF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08EC9-EC6B-4CBD-A646-6C91F88B3979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2D596-3981-41AA-A19B-4E78E94FDFB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08EC9-EC6B-4CBD-A646-6C91F88B3979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2D596-3981-41AA-A19B-4E78E94FDFB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08EC9-EC6B-4CBD-A646-6C91F88B3979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2D596-3981-41AA-A19B-4E78E94FDFB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C08EC9-EC6B-4CBD-A646-6C91F88B3979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42D596-3981-41AA-A19B-4E78E94FDFB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060848"/>
            <a:ext cx="8100392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Тест по литературному чтению</a:t>
            </a:r>
            <a:br>
              <a:rPr lang="ru-RU" dirty="0" smtClean="0"/>
            </a:br>
            <a:r>
              <a:rPr lang="ru-RU" dirty="0" smtClean="0"/>
              <a:t>«»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360" y="5105400"/>
            <a:ext cx="740664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704856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9. Кто главные герои произведения « В людях» Максима Горького?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564904"/>
            <a:ext cx="7602048" cy="3683496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dirty="0" smtClean="0"/>
              <a:t>А) Отец и сын</a:t>
            </a:r>
          </a:p>
          <a:p>
            <a:pPr>
              <a:buNone/>
            </a:pPr>
            <a:r>
              <a:rPr lang="ru-RU" sz="4000" dirty="0" smtClean="0"/>
              <a:t>Б) Внук и дед</a:t>
            </a:r>
          </a:p>
          <a:p>
            <a:pPr>
              <a:buNone/>
            </a:pPr>
            <a:r>
              <a:rPr lang="ru-RU" sz="4000" dirty="0" smtClean="0"/>
              <a:t>В) Внук и бабушка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98072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10. За кем полез на мачту сын капитана?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3284984"/>
            <a:ext cx="7530040" cy="2963416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А) За обезьянкой</a:t>
            </a:r>
          </a:p>
          <a:p>
            <a:pPr>
              <a:buNone/>
            </a:pPr>
            <a:r>
              <a:rPr lang="ru-RU" sz="4000" dirty="0" smtClean="0"/>
              <a:t>Б) За чайкой</a:t>
            </a:r>
          </a:p>
          <a:p>
            <a:pPr>
              <a:buNone/>
            </a:pPr>
            <a:r>
              <a:rPr lang="ru-RU" sz="4000" dirty="0" smtClean="0"/>
              <a:t>В) За шляпой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7456872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11. Как звали деда который спасал зайцев?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492896"/>
            <a:ext cx="7458032" cy="3395464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dirty="0" smtClean="0"/>
              <a:t>А) Бабай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Б) Мазай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В) Назай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2474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12. Зачем бросили собачку в клетку ко льву?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564904"/>
            <a:ext cx="7530040" cy="3395464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А) Чтобы подружились</a:t>
            </a:r>
          </a:p>
          <a:p>
            <a:pPr>
              <a:buNone/>
            </a:pPr>
            <a:r>
              <a:rPr lang="ru-RU" sz="4000" dirty="0" smtClean="0"/>
              <a:t>Б) Для красоты</a:t>
            </a:r>
          </a:p>
          <a:p>
            <a:pPr>
              <a:buNone/>
            </a:pPr>
            <a:r>
              <a:rPr lang="ru-RU" sz="4000" dirty="0" smtClean="0"/>
              <a:t>В) На съеденье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98072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13. Почему Медведко передавали «из рук в руки»?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492896"/>
            <a:ext cx="7602048" cy="3755504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dirty="0" smtClean="0"/>
              <a:t>А) Кусался</a:t>
            </a:r>
          </a:p>
          <a:p>
            <a:pPr>
              <a:buNone/>
            </a:pPr>
            <a:r>
              <a:rPr lang="ru-RU" sz="4000" dirty="0" smtClean="0"/>
              <a:t>Б) Не давал спать</a:t>
            </a:r>
          </a:p>
          <a:p>
            <a:pPr>
              <a:buNone/>
            </a:pPr>
            <a:r>
              <a:rPr lang="ru-RU" sz="4000" dirty="0" smtClean="0"/>
              <a:t>В) Много ел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81003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14. Кто написал басню « Кот и повар»?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420888"/>
            <a:ext cx="7282056" cy="407707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А) Лев Толстой</a:t>
            </a:r>
          </a:p>
          <a:p>
            <a:pPr>
              <a:buNone/>
            </a:pPr>
            <a:r>
              <a:rPr lang="ru-RU" sz="4000" dirty="0" smtClean="0"/>
              <a:t>Б) Иван Бунин</a:t>
            </a:r>
          </a:p>
          <a:p>
            <a:pPr>
              <a:buNone/>
            </a:pPr>
            <a:r>
              <a:rPr lang="ru-RU" sz="4000" dirty="0" smtClean="0"/>
              <a:t>В) Иван Крылов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83671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15. Какой русский богатырь боролся со змеем?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780928"/>
            <a:ext cx="7602048" cy="3467472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dirty="0" smtClean="0"/>
              <a:t>А) Добрыня Никитинич</a:t>
            </a:r>
          </a:p>
          <a:p>
            <a:pPr>
              <a:buNone/>
            </a:pPr>
            <a:r>
              <a:rPr lang="ru-RU" sz="4000" dirty="0" smtClean="0"/>
              <a:t>Б) Илья Муромец</a:t>
            </a:r>
          </a:p>
          <a:p>
            <a:pPr>
              <a:buNone/>
            </a:pPr>
            <a:r>
              <a:rPr lang="ru-RU" sz="4000" dirty="0" smtClean="0"/>
              <a:t>В) Алёша Попович</a:t>
            </a:r>
            <a:endParaRPr lang="ru-RU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5928" y="836712"/>
            <a:ext cx="78180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16. Кто одолел Соловья-разбойника?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708920"/>
            <a:ext cx="7674056" cy="353948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А) Добрыня Никитинич</a:t>
            </a:r>
          </a:p>
          <a:p>
            <a:pPr>
              <a:buNone/>
            </a:pPr>
            <a:r>
              <a:rPr lang="ru-RU" dirty="0" smtClean="0"/>
              <a:t>Б) Илья Муромец</a:t>
            </a:r>
          </a:p>
          <a:p>
            <a:pPr>
              <a:buNone/>
            </a:pPr>
            <a:r>
              <a:rPr lang="ru-RU" dirty="0" smtClean="0"/>
              <a:t>В) Алёша Попович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8180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17. Как звали главного бога Олимпа?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564904"/>
            <a:ext cx="7602048" cy="368349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А) Аид</a:t>
            </a:r>
          </a:p>
          <a:p>
            <a:pPr>
              <a:buNone/>
            </a:pPr>
            <a:r>
              <a:rPr lang="ru-RU" sz="4000" dirty="0" smtClean="0"/>
              <a:t>Б) Зевс</a:t>
            </a:r>
          </a:p>
          <a:p>
            <a:pPr>
              <a:buNone/>
            </a:pPr>
            <a:r>
              <a:rPr lang="ru-RU" sz="4000" dirty="0" smtClean="0"/>
              <a:t>В) Гермес</a:t>
            </a:r>
            <a:endParaRPr lang="ru-RU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7384864" cy="19302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18. Как звали трёхглавого пса, который сторожил царство Аида?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36912"/>
            <a:ext cx="7674056" cy="361148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А) Минос</a:t>
            </a:r>
          </a:p>
          <a:p>
            <a:pPr>
              <a:buNone/>
            </a:pPr>
            <a:r>
              <a:rPr lang="ru-RU" sz="4000" dirty="0" smtClean="0"/>
              <a:t>Б) Тонат</a:t>
            </a:r>
          </a:p>
          <a:p>
            <a:pPr>
              <a:buNone/>
            </a:pPr>
            <a:r>
              <a:rPr lang="ru-RU" sz="4000" dirty="0" smtClean="0"/>
              <a:t>В) Кербер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90872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1. В какой сказке дурень на царевне женился?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А) Акула</a:t>
            </a:r>
          </a:p>
          <a:p>
            <a:pPr>
              <a:buNone/>
            </a:pPr>
            <a:r>
              <a:rPr lang="ru-RU" sz="4000" dirty="0" smtClean="0"/>
              <a:t>Б) Крошечка – хаврошечка</a:t>
            </a:r>
          </a:p>
          <a:p>
            <a:pPr>
              <a:buNone/>
            </a:pPr>
            <a:r>
              <a:rPr lang="ru-RU" sz="4000" dirty="0" smtClean="0"/>
              <a:t>В) Летучий корабль</a:t>
            </a:r>
            <a:endParaRPr lang="ru-RU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19. Кем захотел быть волк в «Бюро лесных услуг»?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708920"/>
            <a:ext cx="7818072" cy="353948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А) Копателем</a:t>
            </a:r>
          </a:p>
          <a:p>
            <a:pPr>
              <a:buNone/>
            </a:pPr>
            <a:r>
              <a:rPr lang="ru-RU" sz="4000" dirty="0" smtClean="0"/>
              <a:t>Б) Бросателем</a:t>
            </a:r>
          </a:p>
          <a:p>
            <a:pPr>
              <a:buNone/>
            </a:pPr>
            <a:r>
              <a:rPr lang="ru-RU" sz="4000" dirty="0" smtClean="0"/>
              <a:t>В) Сторожем</a:t>
            </a:r>
            <a:endParaRPr lang="ru-RU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05273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20. Кого встретил Миша в табакерке?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420888"/>
            <a:ext cx="7458032" cy="353948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А) Мальчики-колокольчики</a:t>
            </a:r>
          </a:p>
          <a:p>
            <a:pPr>
              <a:buNone/>
            </a:pPr>
            <a:r>
              <a:rPr lang="ru-RU" sz="4000" dirty="0" smtClean="0"/>
              <a:t>Б) Дядьки-молоточки</a:t>
            </a:r>
          </a:p>
          <a:p>
            <a:pPr>
              <a:buNone/>
            </a:pPr>
            <a:r>
              <a:rPr lang="ru-RU" sz="4000" dirty="0" smtClean="0"/>
              <a:t>В) Мальчики-колокольчики и </a:t>
            </a:r>
            <a:r>
              <a:rPr lang="ru-RU" sz="4000" dirty="0" smtClean="0"/>
              <a:t>Дядьки-молоточки</a:t>
            </a:r>
            <a:endParaRPr lang="ru-RU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2474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21. Кто помог сороке устроить лето посредине зимы?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564904"/>
            <a:ext cx="7674056" cy="368349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А) Медведь</a:t>
            </a:r>
          </a:p>
          <a:p>
            <a:pPr>
              <a:buNone/>
            </a:pPr>
            <a:r>
              <a:rPr lang="ru-RU" sz="4000" dirty="0" smtClean="0"/>
              <a:t>Б) Лесовик</a:t>
            </a:r>
          </a:p>
          <a:p>
            <a:pPr>
              <a:buNone/>
            </a:pPr>
            <a:r>
              <a:rPr lang="ru-RU" sz="4000" dirty="0" smtClean="0"/>
              <a:t>В) Заяц</a:t>
            </a:r>
            <a:endParaRPr lang="ru-RU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7384864" cy="178621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22. Кто помог совершить путешествие лягушке?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852936"/>
            <a:ext cx="7602048" cy="317944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А) Утки</a:t>
            </a:r>
          </a:p>
          <a:p>
            <a:pPr>
              <a:buNone/>
            </a:pPr>
            <a:r>
              <a:rPr lang="ru-RU" sz="4000" dirty="0" smtClean="0"/>
              <a:t>Б) Гуси</a:t>
            </a:r>
          </a:p>
          <a:p>
            <a:pPr>
              <a:buNone/>
            </a:pPr>
            <a:r>
              <a:rPr lang="ru-RU" sz="4000" dirty="0" smtClean="0"/>
              <a:t>В) Лебеди</a:t>
            </a:r>
            <a:endParaRPr lang="ru-RU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2474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23. Что нашёл Мук в углу комнатки?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36912"/>
            <a:ext cx="7674056" cy="361148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А) Кувшин</a:t>
            </a:r>
          </a:p>
          <a:p>
            <a:pPr>
              <a:buNone/>
            </a:pPr>
            <a:r>
              <a:rPr lang="ru-RU" sz="4000" dirty="0" smtClean="0"/>
              <a:t>Б) Туфли и тросточку</a:t>
            </a:r>
          </a:p>
          <a:p>
            <a:pPr>
              <a:buNone/>
            </a:pPr>
            <a:r>
              <a:rPr lang="ru-RU" sz="4000" dirty="0" smtClean="0"/>
              <a:t>В) Кувшин, туфли и тросточку</a:t>
            </a:r>
            <a:endParaRPr lang="ru-RU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8072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24. Почему у верблюда появился горб?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420888"/>
            <a:ext cx="7602048" cy="382751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А) В наказание</a:t>
            </a:r>
          </a:p>
          <a:p>
            <a:pPr>
              <a:buNone/>
            </a:pPr>
            <a:r>
              <a:rPr lang="ru-RU" sz="4000" dirty="0" smtClean="0"/>
              <a:t>Б) В награду</a:t>
            </a:r>
          </a:p>
          <a:p>
            <a:pPr>
              <a:buNone/>
            </a:pPr>
            <a:r>
              <a:rPr lang="ru-RU" sz="4000" dirty="0" smtClean="0"/>
              <a:t>В) Он всегда был</a:t>
            </a:r>
            <a:endParaRPr lang="ru-RU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824440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25. Кто такой </a:t>
            </a:r>
            <a:r>
              <a:rPr lang="ru-RU" dirty="0" err="1" smtClean="0"/>
              <a:t>Рикки-Тикки-Тави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564904"/>
            <a:ext cx="7674056" cy="368349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 Птица портной</a:t>
            </a:r>
          </a:p>
          <a:p>
            <a:pPr>
              <a:buNone/>
            </a:pPr>
            <a:r>
              <a:rPr lang="ru-RU" dirty="0" smtClean="0"/>
              <a:t>Б) Мускусная крыса</a:t>
            </a:r>
          </a:p>
          <a:p>
            <a:pPr>
              <a:buNone/>
            </a:pPr>
            <a:r>
              <a:rPr lang="ru-RU" dirty="0" smtClean="0"/>
              <a:t>В) Мангуст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ru-RU" dirty="0" smtClean="0"/>
              <a:t>Поменяйтесь работой с соседом.</a:t>
            </a:r>
          </a:p>
          <a:p>
            <a:pPr marL="596646" indent="-514350"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Внимательно проверьте работу вашего соседа, рядом с правильным ответом ставьте «+», рядом с неправильным «-».</a:t>
            </a:r>
          </a:p>
          <a:p>
            <a:pPr marL="596646" indent="-514350"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Сосчитайте количество «-» и запишите в графу «Кол-во «-»».</a:t>
            </a:r>
          </a:p>
          <a:p>
            <a:pPr marL="596646" indent="-514350"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Сдайте работу, передав её вперед на первую парту.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26876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В кого мог превращаться Финист?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348880"/>
            <a:ext cx="7498080" cy="480060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dirty="0" smtClean="0"/>
              <a:t>А) только в пёрышко</a:t>
            </a:r>
          </a:p>
          <a:p>
            <a:pPr>
              <a:buNone/>
            </a:pPr>
            <a:r>
              <a:rPr lang="ru-RU" sz="4000" dirty="0" smtClean="0"/>
              <a:t>Б) Только в сокола</a:t>
            </a:r>
          </a:p>
          <a:p>
            <a:pPr>
              <a:buNone/>
            </a:pPr>
            <a:r>
              <a:rPr lang="ru-RU" sz="4000" dirty="0" smtClean="0"/>
              <a:t>В) В пёрышко и сокола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456872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В кого превратился Иванушка , после того как выпил из копытца?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492896"/>
            <a:ext cx="7498080" cy="480060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dirty="0" smtClean="0"/>
              <a:t>А) В телёночка</a:t>
            </a:r>
          </a:p>
          <a:p>
            <a:pPr>
              <a:buNone/>
            </a:pPr>
            <a:r>
              <a:rPr lang="ru-RU" sz="4000" dirty="0" smtClean="0"/>
              <a:t>Б) В баранчика</a:t>
            </a:r>
          </a:p>
          <a:p>
            <a:pPr>
              <a:buNone/>
            </a:pPr>
            <a:r>
              <a:rPr lang="ru-RU" sz="4000" dirty="0" smtClean="0"/>
              <a:t>В) В козлёночка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708392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4. Кто собрал косточки Ивана – царевича, которого убили братья?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636912"/>
            <a:ext cx="7498080" cy="480060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dirty="0" smtClean="0"/>
              <a:t>А) конь</a:t>
            </a:r>
          </a:p>
          <a:p>
            <a:pPr>
              <a:buNone/>
            </a:pPr>
            <a:r>
              <a:rPr lang="ru-RU" sz="4000" dirty="0" smtClean="0"/>
              <a:t>Б) Белая Лебедь Захарьевна</a:t>
            </a:r>
          </a:p>
          <a:p>
            <a:pPr>
              <a:buNone/>
            </a:pPr>
            <a:r>
              <a:rPr lang="ru-RU" sz="4000" dirty="0" smtClean="0"/>
              <a:t>В) Ягишна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279432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5. Из какой сказки эти слова: «Красная девица! Влезь ко мне в одно ушко, а в другое вылезь–всё будет сработано»?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212976"/>
            <a:ext cx="7818072" cy="3035424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dirty="0" smtClean="0"/>
              <a:t>А) Несмеяна-царевна</a:t>
            </a:r>
          </a:p>
          <a:p>
            <a:pPr>
              <a:buNone/>
            </a:pPr>
            <a:r>
              <a:rPr lang="ru-RU" sz="4000" dirty="0" smtClean="0"/>
              <a:t>Б) Крошечка-хаврошечка</a:t>
            </a:r>
          </a:p>
          <a:p>
            <a:pPr>
              <a:buNone/>
            </a:pPr>
            <a:r>
              <a:rPr lang="ru-RU" sz="4000" dirty="0" smtClean="0"/>
              <a:t>В) Удивительная профессия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6. Кто никогда не улыбался, никогда не смеялся, словно сердце ничему не радовалось?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2420888"/>
            <a:ext cx="6953976" cy="3997424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dirty="0" smtClean="0"/>
              <a:t>А) Несмеяна-царевна</a:t>
            </a:r>
          </a:p>
          <a:p>
            <a:pPr>
              <a:buNone/>
            </a:pPr>
            <a:r>
              <a:rPr lang="ru-RU" sz="4000" dirty="0" smtClean="0"/>
              <a:t>Б) Ковалёк</a:t>
            </a:r>
          </a:p>
          <a:p>
            <a:pPr>
              <a:buNone/>
            </a:pPr>
            <a:r>
              <a:rPr lang="ru-RU" sz="4000" dirty="0" smtClean="0"/>
              <a:t>В) Двуглазка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7. Кто спас ребят от акулы?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057400"/>
            <a:ext cx="7498080" cy="480060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dirty="0" smtClean="0"/>
              <a:t>А) Матросы</a:t>
            </a:r>
          </a:p>
          <a:p>
            <a:pPr>
              <a:buNone/>
            </a:pPr>
            <a:r>
              <a:rPr lang="ru-RU" sz="4000" dirty="0" smtClean="0"/>
              <a:t>Б) Капитан</a:t>
            </a:r>
          </a:p>
          <a:p>
            <a:pPr>
              <a:buNone/>
            </a:pPr>
            <a:r>
              <a:rPr lang="ru-RU" sz="4000" dirty="0" smtClean="0"/>
              <a:t>В) Старый артиллерист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8028384" cy="21462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8. Какая частица помогала мальчику фантазировать истории в произведении Виктора Драгунского?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2852936"/>
            <a:ext cx="7097992" cy="3395464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dirty="0" smtClean="0"/>
              <a:t>А)Не</a:t>
            </a:r>
          </a:p>
          <a:p>
            <a:pPr>
              <a:buNone/>
            </a:pPr>
            <a:r>
              <a:rPr lang="ru-RU" sz="4000" dirty="0" smtClean="0"/>
              <a:t>Б) Бы</a:t>
            </a:r>
          </a:p>
          <a:p>
            <a:pPr>
              <a:buNone/>
            </a:pPr>
            <a:r>
              <a:rPr lang="ru-RU" sz="4000" dirty="0" smtClean="0"/>
              <a:t>В) Точь-в-точь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</TotalTime>
  <Words>595</Words>
  <Application>Microsoft Office PowerPoint</Application>
  <PresentationFormat>Экран (4:3)</PresentationFormat>
  <Paragraphs>130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Солнцестояние</vt:lpstr>
      <vt:lpstr>Тест по литературному чтению «»</vt:lpstr>
      <vt:lpstr>1. В какой сказке дурень на царевне женился?</vt:lpstr>
      <vt:lpstr>2. В кого мог превращаться Финист?</vt:lpstr>
      <vt:lpstr>3. В кого превратился Иванушка , после того как выпил из копытца?</vt:lpstr>
      <vt:lpstr>4. Кто собрал косточки Ивана – царевича, которого убили братья?</vt:lpstr>
      <vt:lpstr>5. Из какой сказки эти слова: «Красная девица! Влезь ко мне в одно ушко, а в другое вылезь–всё будет сработано»?</vt:lpstr>
      <vt:lpstr>6. Кто никогда не улыбался, никогда не смеялся, словно сердце ничему не радовалось?</vt:lpstr>
      <vt:lpstr>7. Кто спас ребят от акулы?</vt:lpstr>
      <vt:lpstr>8. Какая частица помогала мальчику фантазировать истории в произведении Виктора Драгунского?</vt:lpstr>
      <vt:lpstr>9. Кто главные герои произведения « В людях» Максима Горького?</vt:lpstr>
      <vt:lpstr>10. За кем полез на мачту сын капитана?</vt:lpstr>
      <vt:lpstr>11. Как звали деда который спасал зайцев?</vt:lpstr>
      <vt:lpstr>12. Зачем бросили собачку в клетку ко льву?</vt:lpstr>
      <vt:lpstr>13. Почему Медведко передавали «из рук в руки»?</vt:lpstr>
      <vt:lpstr>14. Кто написал басню « Кот и повар»?</vt:lpstr>
      <vt:lpstr>15. Какой русский богатырь боролся со змеем?</vt:lpstr>
      <vt:lpstr>16. Кто одолел Соловья-разбойника?</vt:lpstr>
      <vt:lpstr>17. Как звали главного бога Олимпа?</vt:lpstr>
      <vt:lpstr>18. Как звали трёхглавого пса, который сторожил царство Аида?</vt:lpstr>
      <vt:lpstr>19. Кем захотел быть волк в «Бюро лесных услуг»?</vt:lpstr>
      <vt:lpstr>20. Кого встретил Миша в табакерке?</vt:lpstr>
      <vt:lpstr>21. Кто помог сороке устроить лето посредине зимы?</vt:lpstr>
      <vt:lpstr>22. Кто помог совершить путешествие лягушке?</vt:lpstr>
      <vt:lpstr>23. Что нашёл Мук в углу комнатки?</vt:lpstr>
      <vt:lpstr>24. Почему у верблюда появился горб?</vt:lpstr>
      <vt:lpstr>25. Кто такой Рикки-Тикки-Тави?</vt:lpstr>
      <vt:lpstr>ПРОВЕРКА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литературному чтению «»</dc:title>
  <dc:creator>Лена</dc:creator>
  <cp:lastModifiedBy>Лена</cp:lastModifiedBy>
  <cp:revision>11</cp:revision>
  <dcterms:created xsi:type="dcterms:W3CDTF">2014-08-20T21:39:30Z</dcterms:created>
  <dcterms:modified xsi:type="dcterms:W3CDTF">2014-08-20T23:28:03Z</dcterms:modified>
</cp:coreProperties>
</file>