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F5AD06-28B7-45C8-B434-11144731F848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47D2638-E0C4-4809-AA8D-E9D2BAF85C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F5AD06-28B7-45C8-B434-11144731F848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D2638-E0C4-4809-AA8D-E9D2BAF85C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F5AD06-28B7-45C8-B434-11144731F848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D2638-E0C4-4809-AA8D-E9D2BAF85C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F5AD06-28B7-45C8-B434-11144731F848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D2638-E0C4-4809-AA8D-E9D2BAF85C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F5AD06-28B7-45C8-B434-11144731F848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D2638-E0C4-4809-AA8D-E9D2BAF85C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F5AD06-28B7-45C8-B434-11144731F848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D2638-E0C4-4809-AA8D-E9D2BAF85C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F5AD06-28B7-45C8-B434-11144731F848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D2638-E0C4-4809-AA8D-E9D2BAF85C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F5AD06-28B7-45C8-B434-11144731F848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D2638-E0C4-4809-AA8D-E9D2BAF85C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F5AD06-28B7-45C8-B434-11144731F848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D2638-E0C4-4809-AA8D-E9D2BAF85C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6F5AD06-28B7-45C8-B434-11144731F848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D2638-E0C4-4809-AA8D-E9D2BAF85C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F5AD06-28B7-45C8-B434-11144731F848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7D2638-E0C4-4809-AA8D-E9D2BAF85C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6F5AD06-28B7-45C8-B434-11144731F848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47D2638-E0C4-4809-AA8D-E9D2BAF85C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 урока :»Буква Я в начале слова»</a:t>
            </a:r>
            <a:br>
              <a:rPr lang="ru-RU" dirty="0" smtClean="0"/>
            </a:br>
            <a:r>
              <a:rPr lang="ru-RU" dirty="0" smtClean="0"/>
              <a:t>1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МБОУ «ООШ с. Ивановки»</a:t>
            </a:r>
          </a:p>
          <a:p>
            <a:r>
              <a:rPr lang="ru-RU" dirty="0" smtClean="0"/>
              <a:t>МО «</a:t>
            </a:r>
            <a:r>
              <a:rPr lang="ru-RU" dirty="0" err="1" smtClean="0"/>
              <a:t>Енотаевский</a:t>
            </a:r>
            <a:r>
              <a:rPr lang="ru-RU" dirty="0" smtClean="0"/>
              <a:t> район»</a:t>
            </a:r>
          </a:p>
          <a:p>
            <a:r>
              <a:rPr lang="ru-RU" dirty="0" smtClean="0"/>
              <a:t>Боброва И.В.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4put.ru/pictures/max/256/78774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48680"/>
            <a:ext cx="4320480" cy="403244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403648" y="4941168"/>
            <a:ext cx="1224136" cy="1368152"/>
          </a:xfrm>
          <a:prstGeom prst="rect">
            <a:avLst/>
          </a:prstGeom>
          <a:solidFill>
            <a:srgbClr val="0070C0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627784" y="4941168"/>
            <a:ext cx="122413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851920" y="4941168"/>
            <a:ext cx="1224136" cy="13681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однажды видел сам:</a:t>
            </a:r>
            <a:br>
              <a:rPr lang="ru-RU" sz="4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 летал по небесам,</a:t>
            </a:r>
            <a:br>
              <a:rPr lang="ru-RU" sz="4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Ястреб плавал в океане,</a:t>
            </a:r>
            <a:br>
              <a:rPr lang="ru-RU" sz="4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Ягуар бежал от лани.</a:t>
            </a:r>
            <a:br>
              <a:rPr lang="ru-RU" sz="4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Ясень по полю ходил,</a:t>
            </a:r>
            <a:br>
              <a:rPr lang="ru-RU" sz="4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Язь в лесу грибы удил…</a:t>
            </a:r>
            <a:br>
              <a:rPr lang="ru-RU" sz="4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не вру, поверь мне,</a:t>
            </a:r>
            <a:br>
              <a:rPr lang="ru-RU" sz="4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видал это во сне.</a:t>
            </a:r>
            <a:endParaRPr lang="ru-RU" sz="4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Явно</a:t>
            </a:r>
            <a:r>
              <a:rPr lang="ru-RU" dirty="0" smtClean="0"/>
              <a:t> –ясный для всех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Бравый </a:t>
            </a:r>
            <a:r>
              <a:rPr lang="ru-RU" dirty="0" smtClean="0"/>
              <a:t>–мужественный с виду, молодцеватый.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Яхта</a:t>
            </a:r>
            <a:r>
              <a:rPr lang="ru-RU" dirty="0" smtClean="0"/>
              <a:t>  -небольшое судно для морских прогулок и спорта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9938" name="Picture 2" descr="http://zabort.ru/uploads/images/00/00/02/2011/05/21/d98d3758e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717032"/>
            <a:ext cx="4975820" cy="2696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://zabort.ru/uploads/images/00/00/02/2011/05/21/d98d3758e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548680"/>
            <a:ext cx="4975820" cy="269636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43608" y="4149080"/>
            <a:ext cx="1296144" cy="13681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4149080"/>
            <a:ext cx="122413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563888" y="4149080"/>
            <a:ext cx="1152128" cy="136815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716016" y="4149080"/>
            <a:ext cx="1152128" cy="13681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68144" y="4149080"/>
            <a:ext cx="1152128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4725144"/>
            <a:ext cx="9144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472514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771800" y="4725144"/>
            <a:ext cx="914400" cy="9144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644008" y="4725144"/>
            <a:ext cx="9144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707904" y="472514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986" name="Picture 2" descr="http://rok-orlof.ru/wp-content/uploads/2013/05/ooRRo5-n6Q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76672"/>
            <a:ext cx="318135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492896"/>
            <a:ext cx="1346448" cy="151216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11760" y="2492896"/>
            <a:ext cx="1440160" cy="151216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2492896"/>
            <a:ext cx="1440160" cy="149046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940152" y="1484784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</TotalTime>
  <Words>49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Тема урока :»Буква Я в начале слова» 1 класс</vt:lpstr>
      <vt:lpstr>Слайд 2</vt:lpstr>
      <vt:lpstr>        Я однажды видел сам: Як летал по небесам, Ястреб плавал в океане, Ягуар бежал от лани. Ясень по полю ходил, Язь в лесу грибы удил… я не вру, поверь мне, я видал это во сне.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 :»Буква Я в начале слова» 1 класс</dc:title>
  <dc:creator>RePack by SPecialiST</dc:creator>
  <cp:lastModifiedBy>RePack by SPecialiST</cp:lastModifiedBy>
  <cp:revision>9</cp:revision>
  <dcterms:created xsi:type="dcterms:W3CDTF">2014-09-28T13:25:03Z</dcterms:created>
  <dcterms:modified xsi:type="dcterms:W3CDTF">2014-12-25T16:04:54Z</dcterms:modified>
</cp:coreProperties>
</file>