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664C7-03BC-4B4D-8C7B-3A81C416409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761658-AC73-471A-BF33-2111571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%D0%BA%D0%B0%D1%80%D1%82%D0%B8%D0%BD%D0%BA%D0%B0+%D0%BA%D0%BD%D0%B8%D0%B3%D0%B8+%D0%B0%D0%B7%D0%B1%D1%83%D0%BA%D0%B0" TargetMode="External"/><Relationship Id="rId2" Type="http://schemas.openxmlformats.org/officeDocument/2006/relationships/hyperlink" Target="http://go.mail.ru/search_images?q=%D0%BA%D0%B0%D1%80%D1%82%D0%B8%D0%BD%D0%BA%D0%B0+%D0%BA%D0%BB%D0%BE%D1%83%D0%BD+%D1%81+%D1%88%D0%B0%D1%80%D0%B8%D0%BA%D0%B0%D0%BC%D0%B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%D0%BA%D0%B0%D1%80%D1%82%D0%B8%D0%BD%D0%BA%D0%B0+%D0%B4%D0%B2%D0%B0+%D1%86%D1%8B%D0%BF%D0%BB%D0%B5%D0%BD%D0%BA%D0%B0" TargetMode="External"/><Relationship Id="rId2" Type="http://schemas.openxmlformats.org/officeDocument/2006/relationships/hyperlink" Target="&#1040;&#1083;&#1092;&#1072;&#1074;&#1080;&#1090;.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search_images?q=%D0%BA%D0%B0%D1%80%D1%82%D0%B8%D0%BD%D0%BA%D0%B0%20%D0%B0%D0%B8%D1%81%D1%82%D0%B0%20%D0%BF%D1%82%D0%B8%D1%86%D1%8B&amp;fr=web&amp;rch=l&amp;jsa=1" TargetMode="External"/><Relationship Id="rId5" Type="http://schemas.openxmlformats.org/officeDocument/2006/relationships/hyperlink" Target="http://go.mail.ru/search_images?q=%D0%BA%D0%B0%D1%80%D1%82%D0%B8%D0%BD%D0%BA%D0%B0+%D0%B3%D0%B0%D0%BB%D1%87%D0%BE%D0%BD%D0%BE%D0%BA" TargetMode="External"/><Relationship Id="rId4" Type="http://schemas.openxmlformats.org/officeDocument/2006/relationships/hyperlink" Target="http://go.mail.ru/search_images?q=%D0%BA%D0%B0%D1%80%D1%82%D0%B8%D0%BD%D0%BA%D0%B0+%D1%87%D0%B8%D0%B6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Алфавит.С.Я.Маршак</a:t>
            </a:r>
            <a:r>
              <a:rPr lang="ru-RU" dirty="0" smtClean="0"/>
              <a:t> «Ты эти буквы заучи…»</a:t>
            </a:r>
            <a:br>
              <a:rPr lang="ru-RU" dirty="0" smtClean="0"/>
            </a:br>
            <a:r>
              <a:rPr lang="ru-RU" dirty="0" err="1" smtClean="0"/>
              <a:t>В.Голявкин</a:t>
            </a:r>
            <a:r>
              <a:rPr lang="ru-RU" dirty="0" smtClean="0"/>
              <a:t> «Спрятался»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http://go.mail.ru/search_images?q=%D0%BA%D0%B0%D1%80%D1%82%D0%B8%D0%BD%D0%BA%D0%B0+%D0%BA%D0%BB%D0%BE%D1%83%D0%BD+%D1%81+%D1%88%D0%B0%D1%80%D0%B8%D0%BA%D0%B0%D0%BC%D0%B8#urlhash=119472230314468144</a:t>
            </a:r>
            <a:endParaRPr lang="ru-RU" sz="1400" smtClean="0"/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3"/>
              </a:rPr>
              <a:t>http://go.mail.ru/search_images?q=%D0%BA%D0%B0%D1%80%D1%82%D0%B8%D0%BD%D0%BA%D0%B0+%D0%BA%D0%BD%D0%B8%D0%B3%D0%B8+%D0%B0%D0%B7%D0%B1%D1%83%D0%BA%D0%B0#urlhash=6878961218096332726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 «Букваре живёт семья:</a:t>
            </a:r>
          </a:p>
          <a:p>
            <a:r>
              <a:rPr lang="ru-RU" sz="4800" dirty="0" smtClean="0"/>
              <a:t>Буквы все – от А до Я.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Аист крылья расправляет,</a:t>
            </a:r>
          </a:p>
          <a:p>
            <a:r>
              <a:rPr lang="ru-RU" sz="3200" dirty="0" smtClean="0"/>
              <a:t>Аист  книгу раскрывает.</a:t>
            </a:r>
          </a:p>
          <a:p>
            <a:r>
              <a:rPr lang="ru-RU" sz="3200" dirty="0" smtClean="0"/>
              <a:t>В книге –буквы и слова,</a:t>
            </a:r>
          </a:p>
          <a:p>
            <a:r>
              <a:rPr lang="ru-RU" sz="3200" dirty="0" smtClean="0"/>
              <a:t>Аист видит букву «А»</a:t>
            </a:r>
          </a:p>
          <a:p>
            <a:r>
              <a:rPr lang="ru-RU" sz="3200" dirty="0" smtClean="0"/>
              <a:t>И, надев очки на нос,</a:t>
            </a:r>
          </a:p>
          <a:p>
            <a:r>
              <a:rPr lang="ru-RU" sz="3200" dirty="0" smtClean="0"/>
              <a:t>Он читает: </a:t>
            </a:r>
          </a:p>
          <a:p>
            <a:r>
              <a:rPr lang="ru-RU" sz="3200" dirty="0" smtClean="0"/>
              <a:t>- АБ-РИ-КОС.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o1.imgsmail.ru/imgpreview?key=3719891eeaebd2a8&amp;mb=imgdb_preview_13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764704"/>
            <a:ext cx="252028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Прочитал Индюк:</a:t>
            </a:r>
          </a:p>
          <a:p>
            <a:r>
              <a:rPr lang="ru-RU" dirty="0" smtClean="0"/>
              <a:t>-ИН-ДЮК.</a:t>
            </a:r>
          </a:p>
          <a:p>
            <a:r>
              <a:rPr lang="ru-RU" dirty="0" smtClean="0"/>
              <a:t>Это я!-</a:t>
            </a:r>
          </a:p>
          <a:p>
            <a:r>
              <a:rPr lang="ru-RU" dirty="0" smtClean="0"/>
              <a:t>Сказал Индюк.</a:t>
            </a:r>
          </a:p>
          <a:p>
            <a:r>
              <a:rPr lang="ru-RU" dirty="0" smtClean="0"/>
              <a:t>Два цыплёнка запищали-</a:t>
            </a:r>
          </a:p>
          <a:p>
            <a:r>
              <a:rPr lang="ru-RU" dirty="0" smtClean="0"/>
              <a:t>Отыскали букву «Ц»</a:t>
            </a:r>
          </a:p>
          <a:p>
            <a:r>
              <a:rPr lang="ru-RU" dirty="0" smtClean="0"/>
              <a:t>В слове «ЦАПЛЯ»-</a:t>
            </a:r>
          </a:p>
          <a:p>
            <a:r>
              <a:rPr lang="ru-RU" dirty="0" smtClean="0"/>
              <a:t>Ц в начале,</a:t>
            </a:r>
          </a:p>
          <a:p>
            <a:r>
              <a:rPr lang="ru-RU" dirty="0" smtClean="0"/>
              <a:t>В слове «СОЛНЦЕ»</a:t>
            </a:r>
          </a:p>
          <a:p>
            <a:r>
              <a:rPr lang="ru-RU" dirty="0" smtClean="0"/>
              <a:t>Ц в конце.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img0.liveinternet.ru/images/attach/c/1/62/822/62822220_indjuk300x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620688"/>
            <a:ext cx="3600400" cy="2664296"/>
          </a:xfrm>
          <a:prstGeom prst="rect">
            <a:avLst/>
          </a:prstGeom>
          <a:noFill/>
        </p:spPr>
      </p:pic>
      <p:pic>
        <p:nvPicPr>
          <p:cNvPr id="16388" name="Picture 4" descr="http://hq-wallpapers.ru/wallpapers/1/hq-wallpapers_ru_animals_1974_192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17032"/>
            <a:ext cx="266429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Что же ,Чижик</a:t>
            </a:r>
          </a:p>
          <a:p>
            <a:r>
              <a:rPr lang="ru-RU" dirty="0" smtClean="0"/>
              <a:t> Ты молчишь?</a:t>
            </a:r>
          </a:p>
          <a:p>
            <a:r>
              <a:rPr lang="ru-RU" dirty="0" smtClean="0"/>
              <a:t>- «ЧЕРВЯЧОК»?-</a:t>
            </a:r>
          </a:p>
          <a:p>
            <a:r>
              <a:rPr lang="ru-RU" dirty="0" smtClean="0"/>
              <a:t>Читает Чиж.</a:t>
            </a:r>
          </a:p>
          <a:p>
            <a:r>
              <a:rPr lang="ru-RU" dirty="0" smtClean="0"/>
              <a:t>В книгу смотрит</a:t>
            </a:r>
          </a:p>
          <a:p>
            <a:r>
              <a:rPr lang="ru-RU" dirty="0" smtClean="0"/>
              <a:t>Грач учёный,</a:t>
            </a:r>
          </a:p>
          <a:p>
            <a:r>
              <a:rPr lang="ru-RU" dirty="0" smtClean="0"/>
              <a:t>Рядом с ним сидит </a:t>
            </a:r>
          </a:p>
          <a:p>
            <a:r>
              <a:rPr lang="ru-RU" dirty="0" smtClean="0"/>
              <a:t>Галчонок.</a:t>
            </a:r>
          </a:p>
          <a:p>
            <a:r>
              <a:rPr lang="ru-RU" dirty="0" smtClean="0"/>
              <a:t>-Букву «Г»,</a:t>
            </a:r>
          </a:p>
          <a:p>
            <a:r>
              <a:rPr lang="ru-RU" dirty="0" smtClean="0"/>
              <a:t>Малыш, учи.</a:t>
            </a:r>
          </a:p>
          <a:p>
            <a:r>
              <a:rPr lang="ru-RU" dirty="0" smtClean="0"/>
              <a:t>Это Г-</a:t>
            </a:r>
          </a:p>
          <a:p>
            <a:r>
              <a:rPr lang="ru-RU" dirty="0" smtClean="0"/>
              <a:t>ГНЕЗДО,</a:t>
            </a:r>
          </a:p>
          <a:p>
            <a:r>
              <a:rPr lang="ru-RU" dirty="0" smtClean="0"/>
              <a:t>ГРАЧИ.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dl.hostingfailov.com/sn_user_photo/1177-14759-3571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76672"/>
            <a:ext cx="4320480" cy="2952328"/>
          </a:xfrm>
          <a:prstGeom prst="rect">
            <a:avLst/>
          </a:prstGeom>
          <a:noFill/>
        </p:spPr>
      </p:pic>
      <p:pic>
        <p:nvPicPr>
          <p:cNvPr id="18436" name="Picture 4" descr="http://clip2net.com/clip/m43370/1301661602-clip-126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429000"/>
            <a:ext cx="3024336" cy="2736304"/>
          </a:xfrm>
          <a:prstGeom prst="rect">
            <a:avLst/>
          </a:prstGeom>
          <a:noFill/>
        </p:spPr>
      </p:pic>
      <p:pic>
        <p:nvPicPr>
          <p:cNvPr id="18438" name="Picture 6" descr="http://wap.photohost.ru/pictures/5089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861048"/>
            <a:ext cx="2952328" cy="213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Аист крылья расправляет,</a:t>
            </a:r>
          </a:p>
          <a:p>
            <a:r>
              <a:rPr lang="ru-RU" sz="2800" dirty="0" smtClean="0"/>
              <a:t>Аист  книгу закрывает.</a:t>
            </a:r>
          </a:p>
          <a:p>
            <a:pPr>
              <a:buNone/>
            </a:pPr>
            <a:r>
              <a:rPr lang="ru-RU" dirty="0" smtClean="0"/>
              <a:t>Книга очень велика.</a:t>
            </a:r>
          </a:p>
          <a:p>
            <a:pPr>
              <a:buNone/>
            </a:pPr>
            <a:r>
              <a:rPr lang="ru-RU" dirty="0" smtClean="0"/>
              <a:t>Это АЗ-БУ-КА.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o1.imgsmail.ru/imgpreview?key=3719891eeaebd2a8&amp;mb=imgdb_preview_13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764704"/>
            <a:ext cx="2520280" cy="5112568"/>
          </a:xfrm>
          <a:prstGeom prst="rect">
            <a:avLst/>
          </a:prstGeom>
          <a:noFill/>
        </p:spPr>
      </p:pic>
      <p:pic>
        <p:nvPicPr>
          <p:cNvPr id="19458" name="Picture 2" descr="http://static.vmurmanske.ru/serverdata/events_info/3600/img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924944"/>
            <a:ext cx="3048000" cy="3751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Алфавит</a:t>
            </a:r>
            <a:endParaRPr lang="ru-RU" dirty="0"/>
          </a:p>
        </p:txBody>
      </p:sp>
      <p:pic>
        <p:nvPicPr>
          <p:cNvPr id="20482" name="Picture 2" descr="C:\Users\Ирина\Desktop\Новая папка (2)\Отсканировано 21.12.2014 16-46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424935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zastavki.com/pictures/640x480/2013/Holidays__040584_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 smtClean="0">
                <a:hlinkClick r:id="rId2" action="ppaction://hlinkpres?slideindex=1&amp;slidetitle="/>
              </a:rPr>
              <a:t>http://go.mail.ru/search_images?q=%D0%BA%D0%B0%D1%80%D1%82%D0%B8%D0%BD%D0%BA%D0%B0+%D0%B8%D0%BD%D0%B4%D1%8E%D0%BA%D0%B0+%D0%B4%D0%BB%D1%8F+%D0%B4%D0%B5%D1%82%D0%B5%D0%B9&amp;us=15&amp;usln=1&amp;usstr=%D0%BA%D0%B0%D1%80%D1%82%D0%B8%D0%BD%D0%BA%D0%B0+%D0%B8%D0%BD%D0%B4%D1%8E%D0%BA%D0%B0&amp;hasnavig=0#urlhash=4610165733041076463</a:t>
            </a:r>
            <a:endParaRPr lang="ru-RU" sz="1400" dirty="0" smtClean="0"/>
          </a:p>
          <a:p>
            <a:r>
              <a:rPr lang="en-US" sz="1400" dirty="0" smtClean="0">
                <a:hlinkClick r:id="rId3"/>
              </a:rPr>
              <a:t>http://go.mail.ru/search_images?q=%D0%BA%D0%B0%D1%80%D1%82%D0%B8%D0%BD%D0%BA%D0%B0+%D0%B4%D0%B2%D0%B0+%D1%86%D1%8B%D0%BF%D0%BB%D0%B5%D0%BD%D0%BA%D0%B0#urlhash=2391773858428257156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http://go.mail.ru/search_images?q=%D0%BA%D0%B0%D1%80%D1%82%D0%B8%D0%BD%D0%BA%D0%B0+%D1%87%D0%B8%D0%B6%D0%B0#urlhash=4581772619392385344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en-US" sz="1400" dirty="0" smtClean="0">
                <a:hlinkClick r:id="rId2" action="ppaction://hlinkpres?slideindex=1&amp;slidetitle="/>
              </a:rPr>
              <a:t>http://go.mail.ru/search_images?q=%D0%BA%D0%B0%D1%80%D1%82%D0%B8%D0%BD%D0%BA%D0%B0+%D0%B3%D1%80%D0%B0%D1%87%D0%B0&amp;us=14&amp;usln=1&amp;usstr=%D0%BA%D0%B0%D1%80%D1%82%D0%B8%D0%BD%D0%BA%D0%B0+%D0%B3%D1%80%D0%B0%D1%87%D0%B0&amp;hasnavig=0#urlhash=6997874840035225187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en-US" sz="1400" dirty="0" smtClean="0">
                <a:hlinkClick r:id="rId5"/>
              </a:rPr>
              <a:t>http://go.mail.ru/search_images?q=%D0%BA%D0%B0%D1%80%D1%82%D0%B8%D0%BD%D0%BA%D0%B0+%D0%B3%D0%B0%D0%BB%D1%87%D0%BE%D0%BD%D0%BE%D0%BA#urlhash=8963652362548259777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6"/>
              </a:rPr>
              <a:t>http://go.mail.ru/search_images?q=%D0%BA%D0%B0%D1%80%D1%82%D0%B8%D0%BD%D0%BA%D0%B0%20%D0%B0%D0%B8%D1%81%D1%82%D0%B0%20%D0%BF%D1%82%D0%B8%D1%86%D1%8B&amp;fr=web&amp;rch=l&amp;jsa=1#urlhash=3970355312387150504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241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«Алфавит.С.Я.Маршак «Ты эти буквы заучи…» В.Голявкин «Спрятался»</vt:lpstr>
      <vt:lpstr>Слайд 2</vt:lpstr>
      <vt:lpstr>Слайд 3</vt:lpstr>
      <vt:lpstr>Слайд 4</vt:lpstr>
      <vt:lpstr>Слайд 5</vt:lpstr>
      <vt:lpstr>Слайд 6</vt:lpstr>
      <vt:lpstr>Алфавит</vt:lpstr>
      <vt:lpstr>Слайд 8</vt:lpstr>
      <vt:lpstr>http://go.mail.ru/search_images?q=%D0%BA%D0%B0%D1%80%D1%82%D0%B8%D0%BD%D0%BA%D0%B0%20%D0%B0%D0%B8%D1%81%D1%82%D0%B0%20%D0%BF%D1%82%D0%B8%D1%86%D1%8B&amp;fr=web&amp;rch=l&amp;jsa=1#urlhash=3970355312387150504 </vt:lpstr>
      <vt:lpstr>http://go.mail.ru/search_images?q=%D0%BA%D0%B0%D1%80%D1%82%D0%B8%D0%BD%D0%BA%D0%B0+%D0%BA%D0%BD%D0%B8%D0%B3%D0%B8+%D0%B0%D0%B7%D0%B1%D1%83%D0%BA%D0%B0#urlhash=6878961218096332726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«Алфавит.С.Я.Маршак «Ты эти буквы заучи…» В.Голявкин «Спрятался»</dc:title>
  <dc:creator>RePack by SPecialiST</dc:creator>
  <cp:lastModifiedBy>RePack by SPecialiST</cp:lastModifiedBy>
  <cp:revision>5</cp:revision>
  <dcterms:created xsi:type="dcterms:W3CDTF">2014-12-21T13:04:42Z</dcterms:created>
  <dcterms:modified xsi:type="dcterms:W3CDTF">2014-12-25T16:40:28Z</dcterms:modified>
</cp:coreProperties>
</file>