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68431E-9CA1-48EF-A7AB-6A255E1206CB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55707B-FC84-4526-B86C-032D9C04BF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047;&#1085;&#1072;&#1082;&#1086;&#1084;&#1089;&#1090;&#1074;&#1086;%20&#1089;%20&#1073;&#1091;&#1082;&#1074;&#1086;&#1081;%20&#1061;,&#1093;&#187;.pptx" TargetMode="External"/><Relationship Id="rId2" Type="http://schemas.openxmlformats.org/officeDocument/2006/relationships/hyperlink" Target="http://go.mail.ru/search_images?q=%D0%BA%D0%B0%D1%80%D1%82%D0%B8%D0%BD%D0%BA%D0%B0%20%D1%81%D0%BE%D0%BB%D0%BD%D1%8B%D1%88%D0%BA%D0%B0%20%D1%81%20%D1%83%D0%BB%D1%8B%D0%B1%D0%BA%D0%BE%D0%B9&amp;fr=web&amp;rch=l&amp;jsa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«Знакомство с буквой </a:t>
            </a:r>
            <a:r>
              <a:rPr lang="ru-RU" dirty="0" err="1" smtClean="0"/>
              <a:t>Х,х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МОБУ «ООШ с. Ивановки»</a:t>
            </a:r>
          </a:p>
          <a:p>
            <a:r>
              <a:rPr lang="ru-RU" dirty="0" smtClean="0"/>
              <a:t>МО «</a:t>
            </a:r>
            <a:r>
              <a:rPr lang="ru-RU" dirty="0" err="1" smtClean="0"/>
              <a:t>Енотаевский</a:t>
            </a:r>
            <a:r>
              <a:rPr lang="ru-RU" dirty="0" smtClean="0"/>
              <a:t> район»</a:t>
            </a:r>
          </a:p>
          <a:p>
            <a:r>
              <a:rPr lang="ru-RU" dirty="0" smtClean="0"/>
              <a:t>Боброва И.В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554683"/>
          </a:xfrm>
        </p:spPr>
        <p:txBody>
          <a:bodyPr>
            <a:normAutofit fontScale="70000" lnSpcReduction="20000"/>
          </a:bodyPr>
          <a:lstStyle/>
          <a:p>
            <a:r>
              <a:rPr lang="ru-RU" sz="14000" dirty="0" smtClean="0">
                <a:solidFill>
                  <a:srgbClr val="C00000"/>
                </a:solidFill>
              </a:rPr>
              <a:t>Я знаю…</a:t>
            </a:r>
          </a:p>
          <a:p>
            <a:r>
              <a:rPr lang="ru-RU" sz="14000" dirty="0" smtClean="0">
                <a:solidFill>
                  <a:srgbClr val="C00000"/>
                </a:solidFill>
              </a:rPr>
              <a:t>Я запомнил…</a:t>
            </a:r>
          </a:p>
          <a:p>
            <a:r>
              <a:rPr lang="ru-RU" sz="14000" dirty="0" smtClean="0">
                <a:solidFill>
                  <a:srgbClr val="C00000"/>
                </a:solidFill>
              </a:rPr>
              <a:t>Я смог…</a:t>
            </a:r>
          </a:p>
          <a:p>
            <a:pPr>
              <a:buNone/>
            </a:pPr>
            <a:endParaRPr lang="ru-RU" sz="14000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/>
          </a:bodyPr>
          <a:lstStyle/>
          <a:p>
            <a:r>
              <a:rPr lang="en-US" sz="1400" dirty="0" smtClean="0">
                <a:hlinkClick r:id="rId2"/>
              </a:rPr>
              <a:t>http://go.mail.ru/search_images?q=%D0%BA%D0%B0%D1%80%D1%82%D0%B8%D0%BD%D0%BA%D0%B0%20%D1%81%D0%BE%D0%BB%D0%BD%D1%8B%D1%88%D0%BA%D0%B0%20%D1%81%20%D1%83%D0%BB%D1%8B%D0%B1%D0%BA%D0%BE%D0%B9&amp;fr=web&amp;rch=l&amp;jsa=1#urlhash=4204392813216713715</a:t>
            </a:r>
            <a:endParaRPr lang="ru-RU" sz="1400" dirty="0" smtClean="0"/>
          </a:p>
          <a:p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440160"/>
          </a:xfrm>
        </p:spPr>
        <p:txBody>
          <a:bodyPr>
            <a:normAutofit/>
          </a:bodyPr>
          <a:lstStyle/>
          <a:p>
            <a:r>
              <a:rPr lang="en-US" sz="1400" dirty="0" smtClean="0">
                <a:hlinkClick r:id="rId3" action="ppaction://hlinkpres?slideindex=1&amp;slidetitle="/>
              </a:rPr>
              <a:t>http://go.mail.ru/search_images?q=%D0%BA%D0%B0%D1%80%D1%82%D0%B8%D0%BD%D0%BA%D0%B0+%D1%85%D0%B2%D0%BE%D1%81%D1%82+%D0%BB%D0%B8%D1%81%D1%8B&amp;us=14&amp;usln=1&amp;usstr=%D0%BA%D0%B0%D1%80%D1%82%D0%B8%D0%BD%D0%BA%D0%B0+%D0%A5%D0%92%D0%9E%D0%A1%D0%A2&amp;hasnavig=0#urlhash=5040939681233198128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naxodka.od.ua/uploads/posts/2010-03/thumbs/1269256552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7056784" cy="61584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800" dirty="0" smtClean="0"/>
              <a:t>                                        а               я</a:t>
            </a:r>
          </a:p>
          <a:p>
            <a:r>
              <a:rPr lang="ru-RU" sz="2800" dirty="0" smtClean="0"/>
              <a:t>                                        о              </a:t>
            </a:r>
            <a:r>
              <a:rPr lang="ru-RU" sz="2800" dirty="0" err="1" smtClean="0"/>
              <a:t>ю</a:t>
            </a:r>
            <a:endParaRPr lang="ru-RU" sz="2800" dirty="0" smtClean="0"/>
          </a:p>
          <a:p>
            <a:r>
              <a:rPr lang="ru-RU" sz="2800" dirty="0" smtClean="0"/>
              <a:t>                                        у              и</a:t>
            </a:r>
          </a:p>
          <a:p>
            <a:r>
              <a:rPr lang="ru-RU" sz="2800" dirty="0" smtClean="0"/>
              <a:t>                                        </a:t>
            </a:r>
            <a:r>
              <a:rPr lang="ru-RU" sz="2800" dirty="0" err="1" smtClean="0"/>
              <a:t>ы</a:t>
            </a:r>
            <a:r>
              <a:rPr lang="ru-RU" sz="2800" dirty="0" smtClean="0"/>
              <a:t>             е</a:t>
            </a:r>
          </a:p>
          <a:p>
            <a:r>
              <a:rPr lang="ru-RU" sz="2800" dirty="0" smtClean="0"/>
              <a:t>                                          э             ё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15616" y="332656"/>
            <a:ext cx="2270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Гласные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932041" y="26064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С</a:t>
            </a:r>
            <a:r>
              <a:rPr lang="ru-RU" sz="4000" dirty="0" smtClean="0"/>
              <a:t>огласные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155679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732240" y="1556792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5436096" y="764704"/>
            <a:ext cx="792088" cy="7200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300192" y="764704"/>
            <a:ext cx="864096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http://xn--b1ajdagxch4a7g.xn--p1ai/images/pozitiv/resize/lisii_hvost.jpg?id=157&amp;z=5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3"/>
            <a:ext cx="2736304" cy="1656184"/>
          </a:xfrm>
          <a:prstGeom prst="rect">
            <a:avLst/>
          </a:prstGeom>
          <a:noFill/>
        </p:spPr>
      </p:pic>
      <p:pic>
        <p:nvPicPr>
          <p:cNvPr id="27652" name="Picture 4" descr="http://www.torange.ru/photo/5/13/%D0%A5%D0%BE%D0%B1%D0%BE%D1%82-%D1%81%D0%BB%D0%BE%D0%BD%D0%B0-1271163696_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88640"/>
            <a:ext cx="2376264" cy="381642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270892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270892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2708920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270892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95936" y="270892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923928" y="479715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860032" y="4797152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796136" y="479715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732240" y="4797152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668344" y="479715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467544" y="3861048"/>
            <a:ext cx="432048" cy="288032"/>
          </a:xfrm>
          <a:prstGeom prst="triangle">
            <a:avLst>
              <a:gd name="adj" fmla="val 4767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4139952" y="5877272"/>
            <a:ext cx="432048" cy="288032"/>
          </a:xfrm>
          <a:prstGeom prst="triangle">
            <a:avLst>
              <a:gd name="adj" fmla="val 4767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1785926"/>
            <a:ext cx="330849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0" b="1" dirty="0" smtClean="0"/>
              <a:t>Х</a:t>
            </a:r>
            <a:endParaRPr lang="ru-RU" sz="25000" b="1" dirty="0"/>
          </a:p>
        </p:txBody>
      </p:sp>
      <p:pic>
        <p:nvPicPr>
          <p:cNvPr id="4" name="Рисунок 3" descr="хлебная рам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4346" y="-357214"/>
            <a:ext cx="9358346" cy="7215214"/>
          </a:xfrm>
          <a:prstGeom prst="rect">
            <a:avLst/>
          </a:prstGeom>
        </p:spPr>
      </p:pic>
      <p:pic>
        <p:nvPicPr>
          <p:cNvPr id="6" name="Рисунок 5" descr="хлебная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285720" y="857232"/>
            <a:ext cx="3500462" cy="52864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034" y="1357298"/>
            <a:ext cx="302274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0" b="1" dirty="0" smtClean="0"/>
              <a:t>Х</a:t>
            </a:r>
            <a:endParaRPr lang="ru-RU" sz="25000" b="1" dirty="0"/>
          </a:p>
        </p:txBody>
      </p:sp>
      <p:pic>
        <p:nvPicPr>
          <p:cNvPr id="11" name="Рисунок 10" descr="хлебная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429256" y="857232"/>
            <a:ext cx="3500462" cy="528641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500826" y="1142984"/>
            <a:ext cx="13573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а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о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у 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И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е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20292830">
            <a:off x="3678713" y="1858059"/>
            <a:ext cx="1801245" cy="94333"/>
          </a:xfrm>
          <a:prstGeom prst="rect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56234">
            <a:off x="3716007" y="2287219"/>
            <a:ext cx="1763739" cy="95680"/>
          </a:xfrm>
          <a:prstGeom prst="rect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10800000">
            <a:off x="3714744" y="3214686"/>
            <a:ext cx="1714512" cy="71438"/>
          </a:xfrm>
          <a:prstGeom prst="rect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9190334" flipV="1">
            <a:off x="3594462" y="4266087"/>
            <a:ext cx="1914854" cy="95990"/>
          </a:xfrm>
          <a:prstGeom prst="rect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11177252">
            <a:off x="3714523" y="4789926"/>
            <a:ext cx="1775254" cy="93455"/>
          </a:xfrm>
          <a:prstGeom prst="rect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" name="Содержимое 10" descr="351521_html_4b48674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7366" y="1214422"/>
            <a:ext cx="2926599" cy="4357718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500034" y="1214422"/>
            <a:ext cx="4114800" cy="5126055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Х – забавная игрушка,</a:t>
            </a:r>
          </a:p>
          <a:p>
            <a:r>
              <a:rPr lang="ru-RU" sz="4400" dirty="0" smtClean="0"/>
              <a:t>Деревянная вертушка,</a:t>
            </a:r>
          </a:p>
          <a:p>
            <a:r>
              <a:rPr lang="ru-RU" sz="4400" dirty="0" smtClean="0"/>
              <a:t>Ветру вольному подружка.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a43f65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85728"/>
            <a:ext cx="8286808" cy="6215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g-517f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5" y="285728"/>
            <a:ext cx="8215370" cy="6286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1785926"/>
            <a:ext cx="330849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0" b="1" dirty="0" smtClean="0"/>
              <a:t>Х</a:t>
            </a:r>
            <a:endParaRPr lang="ru-RU" sz="25000" b="1" dirty="0"/>
          </a:p>
        </p:txBody>
      </p:sp>
      <p:pic>
        <p:nvPicPr>
          <p:cNvPr id="4" name="Рисунок 3" descr="хлебная рамо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4346" y="-357214"/>
            <a:ext cx="9358346" cy="72152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</p:pic>
      <p:pic>
        <p:nvPicPr>
          <p:cNvPr id="5" name="Picture 2" descr="C:\Documents and Settings\User\Рабочий стол\хле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928802"/>
            <a:ext cx="6715172" cy="438308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85786" y="214290"/>
            <a:ext cx="6715172" cy="18158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За обедом хлеб всему голова</a:t>
            </a:r>
          </a:p>
          <a:p>
            <a:pPr algn="ctr"/>
            <a:endParaRPr lang="ru-RU" sz="2800" b="1" dirty="0" smtClean="0"/>
          </a:p>
          <a:p>
            <a:pPr algn="ctr"/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92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«Знакомство с буквой Х,х»</vt:lpstr>
      <vt:lpstr>Слайд 2</vt:lpstr>
      <vt:lpstr>Слайд 3</vt:lpstr>
      <vt:lpstr>Слайд 4</vt:lpstr>
      <vt:lpstr>Слайд 5</vt:lpstr>
      <vt:lpstr> </vt:lpstr>
      <vt:lpstr>Слайд 7</vt:lpstr>
      <vt:lpstr>Слайд 8</vt:lpstr>
      <vt:lpstr>Слайд 9</vt:lpstr>
      <vt:lpstr>Слайд 10</vt:lpstr>
      <vt:lpstr>http://go.mail.ru/search_images?q=%D0%BA%D0%B0%D1%80%D1%82%D0%B8%D0%BD%D0%BA%D0%B0+%D1%85%D0%B2%D0%BE%D1%81%D1%82+%D0%BB%D0%B8%D1%81%D1%8B&amp;us=14&amp;usln=1&amp;usstr=%D0%BA%D0%B0%D1%80%D1%82%D0%B8%D0%BD%D0%BA%D0%B0+%D0%A5%D0%92%D0%9E%D0%A1%D0%A2&amp;hasnavig=0#urlhash=5040939681233198128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«Знакомство с буквой Х,х»</dc:title>
  <dc:creator>RePack by SPecialiST</dc:creator>
  <cp:lastModifiedBy>RePack by SPecialiST</cp:lastModifiedBy>
  <cp:revision>6</cp:revision>
  <dcterms:created xsi:type="dcterms:W3CDTF">2014-12-08T10:24:06Z</dcterms:created>
  <dcterms:modified xsi:type="dcterms:W3CDTF">2014-12-25T17:22:46Z</dcterms:modified>
</cp:coreProperties>
</file>