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1E61E-4395-4288-8279-8610010CA2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2AD4-8601-4847-B45A-472A266BA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1025351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Закаливание детей подготовительной группы.</a:t>
            </a:r>
            <a:endParaRPr lang="ru-RU" sz="28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264896" cy="2448272"/>
          </a:xfrm>
        </p:spPr>
        <p:txBody>
          <a:bodyPr>
            <a:normAutofit fontScale="92500"/>
          </a:bodyPr>
          <a:lstStyle/>
          <a:p>
            <a:pPr lvl="1" algn="l">
              <a:lnSpc>
                <a:spcPct val="120000"/>
              </a:lnSpc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Здоровье нужно всем – и детям, и взрослым, и даже животным. Укрепление здоровья детей должно осуществляться совместными усилиями семьи и детского сада. При этом ведущая роль принадлежит дошкольному учреждению, где ребенок проводит большую часть своего активного времени.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Следовательно, укрепление здоровья детей в дошкольных учреждениях – первостепенная задача педагогического и медицинского персонала. Что нужно делать, чтобы быть здоровым? С древних времен было замечено, что закаливание способствует укреплению здоровья. Поэтому закаливающие мероприятия должны составлять основу воспитательно-оздоровительного процесса, цель которых – снизить заболеваемость детей.      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06896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Общие закаливающие мероприятия:</a:t>
            </a:r>
            <a:b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Правильный режим дня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Рациональное питание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Рациональная одежда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Соответствующий воздушный и температурный режим в помещениях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Дневной сон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Регулярное проветривание помещений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Ежедневные прогулки.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Проводятся специальные закаливающие процедуры: </a:t>
            </a:r>
            <a:b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воздушные ванны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гимнастика пробуждения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ходьба по массажным коврикам с целью закаливания и профилактики плоскостопия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964488" cy="54452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3999" cy="53732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3999" cy="537321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3999" cy="53732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3999" cy="544522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3999" cy="544522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24036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lnSpc>
                <a:spcPct val="120000"/>
              </a:lnSpc>
              <a:buNone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7200" b="1" dirty="0" smtClean="0"/>
              <a:t>     Общая длительность оздоровительной гимнастики после дневного сна должна составлять постели направлена на постепенный переход детей ото сна к бодрствованию. Педагог не менее 12-15 минут</a:t>
            </a:r>
            <a:endParaRPr lang="ru-RU" sz="7200" dirty="0" smtClean="0"/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/>
              <a:t>         Пробуждение детей происходит под звуки плавной музыки, громкость которой медленно нарастает.</a:t>
            </a:r>
            <a:br>
              <a:rPr lang="ru-RU" sz="7200" b="1" dirty="0" smtClean="0"/>
            </a:br>
            <a:r>
              <a:rPr lang="ru-RU" sz="7200" b="1" dirty="0" smtClean="0"/>
              <a:t>Гимнастика в начинает проводить ее с проснувшимися детьми, остальные присоединяются по мере пробуждения. Гимнастика может включать потягивание, поочередное и одновременное поднимание и опускание рук и ног, элементы </a:t>
            </a:r>
            <a:r>
              <a:rPr lang="ru-RU" sz="7200" b="1" dirty="0" err="1" smtClean="0"/>
              <a:t>самомассажа</a:t>
            </a:r>
            <a:r>
              <a:rPr lang="ru-RU" sz="7200" b="1" dirty="0" smtClean="0"/>
              <a:t>, пальчиковая гимнастика, гимнастика для глаз и т. п. Главное правило – исключить резкие движения, которые могут вызвать растяжение мышц, перевозбуждение, перепад кровяного давления. Длительность гимнастики в постели – </a:t>
            </a:r>
            <a:r>
              <a:rPr lang="ru-RU" sz="7200" b="1" dirty="0" smtClean="0"/>
              <a:t>около </a:t>
            </a:r>
            <a:r>
              <a:rPr lang="ru-RU" sz="7200" b="1" dirty="0" smtClean="0"/>
              <a:t>2-3 минут.      </a:t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5247202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 одна даже самая лучшая </a:t>
            </a: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физкультурно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–оздоровительная  программа не сможет дать полноценных результатов, если она не реализуется совместно с семьей.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4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85060" y="2400531"/>
            <a:ext cx="5242529" cy="3672409"/>
          </a:xfrm>
        </p:spPr>
      </p:pic>
      <p:sp>
        <p:nvSpPr>
          <p:cNvPr id="5" name="Прямоугольник 4"/>
          <p:cNvSpPr/>
          <p:nvPr/>
        </p:nvSpPr>
        <p:spPr>
          <a:xfrm>
            <a:off x="4211960" y="2204864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Кто спит в постели сладко?</a:t>
            </a:r>
            <a:br>
              <a:rPr lang="ru-RU" b="1" dirty="0" smtClean="0"/>
            </a:br>
            <a:r>
              <a:rPr lang="ru-RU" b="1" dirty="0" smtClean="0"/>
              <a:t>Давно пора вставать.</a:t>
            </a:r>
            <a:br>
              <a:rPr lang="ru-RU" b="1" dirty="0" smtClean="0"/>
            </a:br>
            <a:r>
              <a:rPr lang="ru-RU" b="1" dirty="0" smtClean="0"/>
              <a:t>Спешите на зарядку!</a:t>
            </a:r>
            <a:br>
              <a:rPr lang="ru-RU" b="1" dirty="0" smtClean="0"/>
            </a:br>
            <a:r>
              <a:rPr lang="ru-RU" b="1" dirty="0" smtClean="0"/>
              <a:t>Мы вас не будем ждать!</a:t>
            </a:r>
            <a:br>
              <a:rPr lang="ru-RU" b="1" dirty="0" smtClean="0"/>
            </a:br>
            <a:r>
              <a:rPr lang="ru-RU" b="1" dirty="0" smtClean="0"/>
              <a:t>Носом глубоко дышите,</a:t>
            </a:r>
            <a:br>
              <a:rPr lang="ru-RU" b="1" dirty="0" smtClean="0"/>
            </a:br>
            <a:r>
              <a:rPr lang="ru-RU" b="1" dirty="0" smtClean="0"/>
              <a:t>Спинку ровненько держите!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4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5364088" cy="4608512"/>
          </a:xfrm>
        </p:spPr>
      </p:pic>
      <p:sp>
        <p:nvSpPr>
          <p:cNvPr id="5" name="Прямоугольник 4"/>
          <p:cNvSpPr/>
          <p:nvPr/>
        </p:nvSpPr>
        <p:spPr>
          <a:xfrm>
            <a:off x="5652120" y="282883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Светит солнце ярко,</a:t>
            </a:r>
            <a:br>
              <a:rPr lang="ru-RU" b="1" dirty="0" smtClean="0"/>
            </a:br>
            <a:r>
              <a:rPr lang="ru-RU" b="1" dirty="0" smtClean="0"/>
              <a:t>Стало жарко-жарко.</a:t>
            </a:r>
            <a:br>
              <a:rPr lang="ru-RU" b="1" dirty="0" smtClean="0"/>
            </a:br>
            <a:r>
              <a:rPr lang="ru-RU" b="1" dirty="0" smtClean="0"/>
              <a:t>Бабочки проснулись,</a:t>
            </a:r>
            <a:br>
              <a:rPr lang="ru-RU" b="1" dirty="0" smtClean="0"/>
            </a:br>
            <a:r>
              <a:rPr lang="ru-RU" b="1" dirty="0" smtClean="0"/>
              <a:t>Детки улыбнулись.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1916833"/>
            <a:ext cx="5280586" cy="3960439"/>
          </a:xfrm>
        </p:spPr>
      </p:pic>
      <p:sp>
        <p:nvSpPr>
          <p:cNvPr id="5" name="Прямоугольник 4"/>
          <p:cNvSpPr/>
          <p:nvPr/>
        </p:nvSpPr>
        <p:spPr>
          <a:xfrm>
            <a:off x="5364088" y="2204864"/>
            <a:ext cx="3779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Солнце глянуло в кроватки,</a:t>
            </a:r>
            <a:br>
              <a:rPr lang="ru-RU" b="1" dirty="0" smtClean="0"/>
            </a:br>
            <a:r>
              <a:rPr lang="ru-RU" b="1" dirty="0" smtClean="0"/>
              <a:t>Надо делать нам зарядку.</a:t>
            </a:r>
            <a:br>
              <a:rPr lang="ru-RU" b="1" dirty="0" smtClean="0"/>
            </a:br>
            <a:r>
              <a:rPr lang="ru-RU" b="1" dirty="0" smtClean="0"/>
              <a:t>Одеяло мы подняли,</a:t>
            </a:r>
            <a:br>
              <a:rPr lang="ru-RU" b="1" dirty="0" smtClean="0"/>
            </a:br>
            <a:r>
              <a:rPr lang="ru-RU" b="1" dirty="0" smtClean="0"/>
              <a:t>Сразу ножки побежали.</a:t>
            </a:r>
            <a:br>
              <a:rPr lang="ru-RU" b="1" dirty="0" smtClean="0"/>
            </a:br>
            <a:r>
              <a:rPr lang="ru-RU" b="1" dirty="0" err="1" smtClean="0"/>
              <a:t>Раз,два</a:t>
            </a:r>
            <a:r>
              <a:rPr lang="ru-RU" b="1" dirty="0" smtClean="0"/>
              <a:t>, три!</a:t>
            </a:r>
            <a:br>
              <a:rPr lang="ru-RU" b="1" dirty="0" smtClean="0"/>
            </a:br>
            <a:r>
              <a:rPr lang="ru-RU" b="1" dirty="0" smtClean="0"/>
              <a:t>Ну-ка ножки догони!</a:t>
            </a:r>
            <a:br>
              <a:rPr lang="ru-RU" b="1" dirty="0" smtClean="0"/>
            </a:br>
            <a:r>
              <a:rPr lang="ru-RU" b="1" dirty="0" smtClean="0"/>
              <a:t>С кроваток быстро поднимайтесь,</a:t>
            </a:r>
            <a:br>
              <a:rPr lang="ru-RU" b="1" dirty="0" smtClean="0"/>
            </a:br>
            <a:r>
              <a:rPr lang="ru-RU" b="1" dirty="0" smtClean="0"/>
              <a:t>На зарядку собирайтесь!</a:t>
            </a:r>
            <a:br>
              <a:rPr lang="ru-RU" b="1" dirty="0" smtClean="0"/>
            </a:br>
            <a:r>
              <a:rPr lang="ru-RU" b="1" dirty="0" smtClean="0"/>
              <a:t>Будем с вами мы играть,</a:t>
            </a:r>
            <a:br>
              <a:rPr lang="ru-RU" b="1" dirty="0" smtClean="0"/>
            </a:br>
            <a:r>
              <a:rPr lang="ru-RU" b="1" dirty="0" smtClean="0"/>
              <a:t>Бегать, прыгать и скакать!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4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7"/>
            <a:ext cx="5376597" cy="4032448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940152" y="1894664"/>
            <a:ext cx="32038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Тот, кто ходит босиком.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 с простудой не знаком!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пройдут босые ножки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ребристой по дорожке,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воде пошлепают, по полу потопают.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страшны нам будут лужи.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страшны нам будут стужи!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79610" y="1836402"/>
            <a:ext cx="5085184" cy="4525963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788024" y="2136175"/>
            <a:ext cx="435597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«Игровые дорожки»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1.Ходьба по ребристому коврику.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2.Массажный резиновый коврик.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3.Массажный  пластмассовый коврик.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Коврик с горохом.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5.Коврик  с фасолью.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Коврик с пуговицами.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7.Коврик с  пластмассовыми крышками (бросовым материалом).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4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5554564" cy="4165923"/>
          </a:xfr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580112" y="1420386"/>
            <a:ext cx="356388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Ходьба по массажным коврикам помогает тренировать мышцы стопы. У детей это способствует формированию свод стопы и профилактику плоскостопия.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Наступая  на неровности мы автоматически проводим процедуру массажа стопы, в результате которой: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улучшается кровообращение;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активизируются рефлексные мышцы стопы;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укрепляются мышцы стопы;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2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происходит профилактика плоскостопия (это особо актуально для детей).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458553" cy="4464496"/>
          </a:xfrm>
        </p:spPr>
      </p:pic>
      <p:sp>
        <p:nvSpPr>
          <p:cNvPr id="5" name="Прямоугольник 4"/>
          <p:cNvSpPr/>
          <p:nvPr/>
        </p:nvSpPr>
        <p:spPr>
          <a:xfrm>
            <a:off x="5508104" y="2276872"/>
            <a:ext cx="3635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Что нужно делать, чтобы быть здоровым? С древних времен было замечено, что закаливание способствует укреплению здоровья. Поэтому закаливающие мероприятия должны составлять основу воспитательно-оздоровительного процесса, цель которых – снизить заболеваемость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4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44824"/>
            <a:ext cx="5650574" cy="4237931"/>
          </a:xfrm>
        </p:spPr>
      </p:pic>
      <p:sp>
        <p:nvSpPr>
          <p:cNvPr id="5" name="Прямоугольник 4"/>
          <p:cNvSpPr/>
          <p:nvPr/>
        </p:nvSpPr>
        <p:spPr>
          <a:xfrm>
            <a:off x="5652120" y="1502688"/>
            <a:ext cx="33843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Затем педагог проводит индивидуальную или дифференцированную оздоровительную работу с нуждающимися детьми (например, с часто болеющими).  Можно организовать самостоятельную деятельность детей по оздоровлению (например, дать задание детям с диагнозом «</a:t>
            </a:r>
            <a:r>
              <a:rPr lang="ru-RU" b="1" dirty="0" err="1" smtClean="0"/>
              <a:t>плосковальгусные</a:t>
            </a:r>
            <a:r>
              <a:rPr lang="ru-RU" b="1" dirty="0" smtClean="0"/>
              <a:t> стопы» собирать каштаны то правой, то левой ногой). В это время остальные дети под руководством воспитателя выполняют водные процедуры (умывание, обливание рук прохладной водой и т. п.)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392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Закаливание детей подготовительной группы.</vt:lpstr>
      <vt:lpstr> 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 №7</dc:creator>
  <cp:lastModifiedBy>Лелик</cp:lastModifiedBy>
  <cp:revision>22</cp:revision>
  <dcterms:created xsi:type="dcterms:W3CDTF">2013-03-19T09:35:24Z</dcterms:created>
  <dcterms:modified xsi:type="dcterms:W3CDTF">2013-05-26T14:15:56Z</dcterms:modified>
</cp:coreProperties>
</file>