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1A95B1D-4C2F-41C9-9F62-F9184D83E95E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A5B980-FDB2-4A58-911E-7A2D11AA42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556792"/>
            <a:ext cx="6400800" cy="159788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Театры и музеи  Москвы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9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Балет </a:t>
            </a:r>
            <a:r>
              <a:rPr lang="ru-RU" b="1" dirty="0" smtClean="0"/>
              <a:t>– спектакль под музыку, где действующие лица танцуют.</a:t>
            </a:r>
            <a:endParaRPr lang="ru-RU" b="1" dirty="0"/>
          </a:p>
        </p:txBody>
      </p:sp>
      <p:pic>
        <p:nvPicPr>
          <p:cNvPr id="9218" name="Picture 2" descr="C:\Users\Валентина\Pictures\Москва\Театры и музеи москвы\ба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018100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алентина\Pictures\Москва\Театры и музеи москвы\балет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алентина\Pictures\Москва\Театры и музеи москвы\балет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72" y="4455703"/>
            <a:ext cx="5555456" cy="22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Третьяковская галерея</a:t>
            </a:r>
            <a:endParaRPr lang="ru-RU" sz="4800" b="1" dirty="0"/>
          </a:p>
        </p:txBody>
      </p:sp>
      <p:pic>
        <p:nvPicPr>
          <p:cNvPr id="10242" name="Picture 2" descr="C:\Users\Валентина\Pictures\Москва\Театры и музеи москвы\третьяк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5817511" cy="47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алентина\Pictures\Москва\Театры и музеи москвы\Третья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И.И.Шишкин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smtClean="0"/>
              <a:t>«Утро в сосновом бору»</a:t>
            </a:r>
            <a:endParaRPr lang="ru-RU" sz="4400" b="1" dirty="0"/>
          </a:p>
        </p:txBody>
      </p:sp>
      <p:pic>
        <p:nvPicPr>
          <p:cNvPr id="11266" name="Picture 2" descr="C:\Users\Валентина\Pictures\Москва\Театры и музеи москвы\ши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В.Д.Поленов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smtClean="0"/>
              <a:t>«Московский дворик»</a:t>
            </a:r>
            <a:endParaRPr lang="ru-RU" sz="4400" b="1" dirty="0"/>
          </a:p>
        </p:txBody>
      </p:sp>
      <p:pic>
        <p:nvPicPr>
          <p:cNvPr id="12290" name="Picture 2" descr="C:\Users\Валентина\Pictures\Москва\Театры и музеи москвы\поле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840760" cy="45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В.М.Васнецов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«Три богатыря» «Алёнушка»</a:t>
            </a:r>
            <a:endParaRPr lang="ru-RU" sz="4400" b="1" dirty="0"/>
          </a:p>
        </p:txBody>
      </p:sp>
      <p:pic>
        <p:nvPicPr>
          <p:cNvPr id="13314" name="Picture 2" descr="C:\Users\Валентина\Pictures\Москва\Театры и музеи москвы\богатыр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040560" cy="40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Валентина\Pictures\Москва\Театры и музеи москвы\ален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6642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И.И.Левитан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smtClean="0"/>
              <a:t>«Золотая осень»</a:t>
            </a:r>
            <a:endParaRPr lang="ru-RU" sz="4400" b="1" dirty="0"/>
          </a:p>
        </p:txBody>
      </p:sp>
      <p:pic>
        <p:nvPicPr>
          <p:cNvPr id="14338" name="Picture 2" descr="C:\Users\Валентина\Pictures\Москва\Театры и музеи москвы\левита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0567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«Кто в Москве не бывал, красоты не видал.»</a:t>
            </a:r>
            <a:endParaRPr lang="ru-RU" sz="4800" b="1" dirty="0"/>
          </a:p>
        </p:txBody>
      </p:sp>
      <p:pic>
        <p:nvPicPr>
          <p:cNvPr id="15362" name="Picture 2" descr="C:\Users\Валентина\Pictures\Москва\Театры и музеи москвы\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4168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44816" cy="11444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Кукольный театр </a:t>
            </a:r>
            <a:r>
              <a:rPr lang="ru-RU" sz="4400" b="1" dirty="0" err="1" smtClean="0"/>
              <a:t>им.Образцова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6409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dirty="0" smtClean="0"/>
          </a:p>
          <a:p>
            <a:pPr marL="109728" indent="0" algn="ctr">
              <a:buNone/>
            </a:pPr>
            <a:r>
              <a:rPr lang="ru-RU" b="1" dirty="0" smtClean="0"/>
              <a:t>Сергей Владимирович Образцов</a:t>
            </a:r>
            <a:endParaRPr lang="ru-RU" b="1" dirty="0"/>
          </a:p>
        </p:txBody>
      </p:sp>
      <p:pic>
        <p:nvPicPr>
          <p:cNvPr id="1026" name="Picture 2" descr="C:\Users\Валентина\Pictures\Москва\Театры и музеи москвы\образц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132856"/>
            <a:ext cx="5867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Театр Кукол</a:t>
            </a:r>
            <a:endParaRPr lang="ru-RU" sz="5400" b="1" dirty="0"/>
          </a:p>
        </p:txBody>
      </p:sp>
      <p:pic>
        <p:nvPicPr>
          <p:cNvPr id="2050" name="Picture 2" descr="C:\Users\Валентина\Pictures\Москва\Театры и музеи москвы\театр образцов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0152" y="1196752"/>
            <a:ext cx="2746648" cy="537778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/>
              <a:t>На фасаде  театра – часы.  Каждый час бьют они, открываются окошечки и появляются звери, играющие на музыкальных инструментах.</a:t>
            </a:r>
            <a:endParaRPr lang="ru-RU" dirty="0"/>
          </a:p>
        </p:txBody>
      </p:sp>
      <p:pic>
        <p:nvPicPr>
          <p:cNvPr id="3075" name="Picture 3" descr="C:\Users\Валентина\Pictures\Москва\Театры и музеи москвы\театр образц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4703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Музей кукол в театре </a:t>
            </a:r>
            <a:br>
              <a:rPr lang="ru-RU" b="1" dirty="0" smtClean="0"/>
            </a:br>
            <a:r>
              <a:rPr lang="ru-RU" b="1" dirty="0" smtClean="0"/>
              <a:t>им. Образцова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Валентина\Pictures\Москва\Театры и музеи москвы\Vistavka_kuko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3529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Большой театр</a:t>
            </a:r>
            <a:endParaRPr lang="ru-RU" sz="6600" b="1" dirty="0"/>
          </a:p>
        </p:txBody>
      </p:sp>
      <p:pic>
        <p:nvPicPr>
          <p:cNvPr id="5122" name="Picture 2" descr="C:\Users\Валентина\Pictures\Москва\Театры и музеи москвы\большой 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49488"/>
            <a:ext cx="7200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лентина\Pictures\Москва\Театры и музеи москвы\БД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6712"/>
            <a:ext cx="4267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алентина\Pictures\Москва\Театры и музеи москвы\БДТ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4309"/>
            <a:ext cx="4267200" cy="25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лентина\Pictures\Москва\Театры и музеи москвы\БДТ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49" y="836712"/>
            <a:ext cx="4197631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алентина\Pictures\Москва\Театры и музеи москвы\БДТ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4309"/>
            <a:ext cx="4211960" cy="25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Опера  « Иоланта»</a:t>
            </a:r>
            <a:endParaRPr lang="ru-RU" sz="4800" b="1" dirty="0"/>
          </a:p>
        </p:txBody>
      </p:sp>
      <p:pic>
        <p:nvPicPr>
          <p:cNvPr id="7170" name="Picture 2" descr="C:\Users\Валентина\Pictures\Москва\Театры и музеи москвы\опера иолан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926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Пётр Ильич Чайковский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Валентина\Pictures\Москва\Театры и музеи москвы\чайко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56792"/>
            <a:ext cx="41148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75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Театры и музеи  Москвы</vt:lpstr>
      <vt:lpstr>Кукольный театр им.Образцова</vt:lpstr>
      <vt:lpstr>Театр Кукол</vt:lpstr>
      <vt:lpstr>Презентация PowerPoint</vt:lpstr>
      <vt:lpstr>Музей кукол в театре  им. Образцова</vt:lpstr>
      <vt:lpstr>Большой театр</vt:lpstr>
      <vt:lpstr>Презентация PowerPoint</vt:lpstr>
      <vt:lpstr>Опера  « Иоланта»</vt:lpstr>
      <vt:lpstr>Пётр Ильич Чайковский</vt:lpstr>
      <vt:lpstr>Балет – спектакль под музыку, где действующие лица танцуют.</vt:lpstr>
      <vt:lpstr>Третьяковская галерея</vt:lpstr>
      <vt:lpstr>И.И.Шишкин  «Утро в сосновом бору»</vt:lpstr>
      <vt:lpstr>В.Д.Поленов  «Московский дворик»</vt:lpstr>
      <vt:lpstr>В.М.Васнецов «Три богатыря» «Алёнушка»</vt:lpstr>
      <vt:lpstr>И.И.Левитан  «Золотая осень»</vt:lpstr>
      <vt:lpstr>«Кто в Москве не бывал, красоты не видал.»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Театры и музеи  Москвы</dc:title>
  <dc:creator>Валентина</dc:creator>
  <cp:lastModifiedBy>Валентина</cp:lastModifiedBy>
  <cp:revision>9</cp:revision>
  <dcterms:created xsi:type="dcterms:W3CDTF">2013-02-05T19:50:11Z</dcterms:created>
  <dcterms:modified xsi:type="dcterms:W3CDTF">2013-02-06T17:58:54Z</dcterms:modified>
</cp:coreProperties>
</file>