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7128-0B24-4248-81E1-BE00EA9A5274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04241-BB0F-444A-9614-DFD8FAE6BEE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7128-0B24-4248-81E1-BE00EA9A5274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4241-BB0F-444A-9614-DFD8FAE6BE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7128-0B24-4248-81E1-BE00EA9A5274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4241-BB0F-444A-9614-DFD8FAE6BE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7128-0B24-4248-81E1-BE00EA9A5274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4241-BB0F-444A-9614-DFD8FAE6BE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7128-0B24-4248-81E1-BE00EA9A5274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4241-BB0F-444A-9614-DFD8FAE6BEE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7128-0B24-4248-81E1-BE00EA9A5274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4241-BB0F-444A-9614-DFD8FAE6BEE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7128-0B24-4248-81E1-BE00EA9A5274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4241-BB0F-444A-9614-DFD8FAE6BEE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7128-0B24-4248-81E1-BE00EA9A5274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4241-BB0F-444A-9614-DFD8FAE6BE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7128-0B24-4248-81E1-BE00EA9A5274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4241-BB0F-444A-9614-DFD8FAE6BE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7128-0B24-4248-81E1-BE00EA9A5274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4241-BB0F-444A-9614-DFD8FAE6BE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7128-0B24-4248-81E1-BE00EA9A5274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4241-BB0F-444A-9614-DFD8FAE6BE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46E7128-0B24-4248-81E1-BE00EA9A5274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7804241-BB0F-444A-9614-DFD8FAE6BEE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175351" cy="3384376"/>
          </a:xfrm>
        </p:spPr>
        <p:txBody>
          <a:bodyPr/>
          <a:lstStyle/>
          <a:p>
            <a:r>
              <a:rPr lang="ru-RU" sz="6600" dirty="0" smtClean="0"/>
              <a:t>Были дебри да леса, стали в дебрях чудеса…»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2311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лентина\Desktop\занятие 21\0_27cca_aaa5ebcc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17031"/>
            <a:ext cx="762000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90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Валентина\Desktop\занятие 21\лучин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81062"/>
            <a:ext cx="381000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Валентина\Desktop\занятие 21\луч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81061"/>
            <a:ext cx="360040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6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Хоромы.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Валентина\Desktop\занятие 21\0532919856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352927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Москва-белокаменная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Валентина\Desktop\занятие 21\москва белокаменн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5292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5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Война 1812 года.</a:t>
            </a:r>
            <a:endParaRPr lang="ru-RU" dirty="0"/>
          </a:p>
        </p:txBody>
      </p:sp>
      <p:pic>
        <p:nvPicPr>
          <p:cNvPr id="13314" name="Picture 2" descr="C:\Users\Валентина\Desktop\занятие 21\6a00d83451f4e569e20133edc67266970b-320w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9642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Валентина\Desktop\занятие 21\1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56792"/>
            <a:ext cx="46805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Валентина\Desktop\занятие 21\1812-1823пожа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3878382"/>
            <a:ext cx="4752528" cy="272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73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dirty="0" smtClean="0"/>
              <a:t>Москва после пожара.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Валентина\Desktop\занятие 21\москва послн пожара 1812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8274"/>
            <a:ext cx="8208912" cy="508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2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/>
              <a:t>Корни памяти.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Валентина\Desktop\занятие 21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7" y="958280"/>
            <a:ext cx="4242048" cy="259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Валентина\Desktop\занятие 21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27" y="929857"/>
            <a:ext cx="4131389" cy="259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Валентина\Desktop\занятие 21\a5-kotomka.com_moscow_2123_1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27" y="3734444"/>
            <a:ext cx="4131390" cy="27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Валентина\Desktop\занятие 21\14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7" y="3707146"/>
            <a:ext cx="4242048" cy="280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00200"/>
          </a:xfrm>
        </p:spPr>
        <p:txBody>
          <a:bodyPr/>
          <a:lstStyle/>
          <a:p>
            <a:r>
              <a:rPr lang="ru-RU" dirty="0" smtClean="0"/>
              <a:t>Князь </a:t>
            </a:r>
            <a:br>
              <a:rPr lang="ru-RU" dirty="0" smtClean="0"/>
            </a:br>
            <a:r>
              <a:rPr lang="ru-RU" dirty="0" smtClean="0"/>
              <a:t>Юрий Долгорукий</a:t>
            </a:r>
            <a:endParaRPr lang="ru-RU" dirty="0"/>
          </a:p>
        </p:txBody>
      </p:sp>
      <p:pic>
        <p:nvPicPr>
          <p:cNvPr id="2050" name="Picture 2" descr="C:\Users\Валентина\Desktop\занятие 21\Dolgoruki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808312" cy="490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алентина\Desktop\занятие 21\img_902_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5"/>
            <a:ext cx="3952875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1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«Огораживать», «городить» -  ГОРОД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Валентина\Desktop\занятие 21\кр площад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52928" cy="46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8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Торговая площадь. Торг</a:t>
            </a:r>
            <a:endParaRPr lang="ru-RU" dirty="0"/>
          </a:p>
        </p:txBody>
      </p:sp>
      <p:pic>
        <p:nvPicPr>
          <p:cNvPr id="4098" name="Picture 2" descr="C:\Users\Валентина\Desktop\занятие 21\end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5112568" cy="303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алентина\Desktop\занятие 21\12360501882737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22964"/>
            <a:ext cx="4778896" cy="276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33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ЧАСТОКОЛ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алентина\Desktop\занятие 21\частоко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628800"/>
            <a:ext cx="809625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5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/>
          <a:lstStyle/>
          <a:p>
            <a:r>
              <a:rPr lang="ru-RU" dirty="0" smtClean="0"/>
              <a:t>Срубленный дом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алентина\Desktop\занятие 21\ispr_srub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13690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1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алентина\Desktop\занятие 21\срубленный д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80919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7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r>
              <a:rPr lang="ru-RU" dirty="0" smtClean="0"/>
              <a:t>ИЗБА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алентина\Desktop\занятие 21\0c1bac8ce3ebb9f84f8f9110b6c72a7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6363"/>
            <a:ext cx="8208912" cy="471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7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r>
              <a:rPr lang="ru-RU" dirty="0" smtClean="0"/>
              <a:t>Древняя изба.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Валентина\Desktop\занятие 21\изба крестьян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3047"/>
            <a:ext cx="849694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0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67</TotalTime>
  <Words>44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Были дебри да леса, стали в дебрях чудеса…»</vt:lpstr>
      <vt:lpstr>Князь  Юрий Долгорукий</vt:lpstr>
      <vt:lpstr>«Огораживать», «городить» -  ГОРОД</vt:lpstr>
      <vt:lpstr>Торговая площадь. Торг</vt:lpstr>
      <vt:lpstr>ЧАСТОКОЛ</vt:lpstr>
      <vt:lpstr>Срубленный дом</vt:lpstr>
      <vt:lpstr>Презентация PowerPoint</vt:lpstr>
      <vt:lpstr>ИЗБА</vt:lpstr>
      <vt:lpstr>Древняя изба. </vt:lpstr>
      <vt:lpstr>Презентация PowerPoint</vt:lpstr>
      <vt:lpstr>Хоромы.</vt:lpstr>
      <vt:lpstr>Москва-белокаменная</vt:lpstr>
      <vt:lpstr>Война 1812 года.</vt:lpstr>
      <vt:lpstr>Москва после пожара.</vt:lpstr>
      <vt:lpstr>Корни памяти.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Были дебри да леса, стали в дебрях чудеса…»</dc:title>
  <dc:creator>Валентина</dc:creator>
  <cp:lastModifiedBy>Валентина</cp:lastModifiedBy>
  <cp:revision>7</cp:revision>
  <dcterms:created xsi:type="dcterms:W3CDTF">2013-02-24T17:54:20Z</dcterms:created>
  <dcterms:modified xsi:type="dcterms:W3CDTF">2013-02-25T13:04:14Z</dcterms:modified>
</cp:coreProperties>
</file>