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34559" autoAdjust="0"/>
    <p:restoredTop sz="89343" autoAdjust="0"/>
  </p:normalViewPr>
  <p:slideViewPr>
    <p:cSldViewPr>
      <p:cViewPr varScale="1">
        <p:scale>
          <a:sx n="65" d="100"/>
          <a:sy n="65" d="100"/>
        </p:scale>
        <p:origin x="-21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36B-6F4E-4B8B-A5E5-56B6689FE6D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DA7C-EE8E-42AB-B19B-BED62A15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36B-6F4E-4B8B-A5E5-56B6689FE6D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DA7C-EE8E-42AB-B19B-BED62A15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9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36B-6F4E-4B8B-A5E5-56B6689FE6D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DA7C-EE8E-42AB-B19B-BED62A15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5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36B-6F4E-4B8B-A5E5-56B6689FE6D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DA7C-EE8E-42AB-B19B-BED62A15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02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36B-6F4E-4B8B-A5E5-56B6689FE6D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DA7C-EE8E-42AB-B19B-BED62A15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7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36B-6F4E-4B8B-A5E5-56B6689FE6D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DA7C-EE8E-42AB-B19B-BED62A15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3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36B-6F4E-4B8B-A5E5-56B6689FE6D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DA7C-EE8E-42AB-B19B-BED62A15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6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36B-6F4E-4B8B-A5E5-56B6689FE6D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DA7C-EE8E-42AB-B19B-BED62A15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0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36B-6F4E-4B8B-A5E5-56B6689FE6D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DA7C-EE8E-42AB-B19B-BED62A15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36B-6F4E-4B8B-A5E5-56B6689FE6D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DA7C-EE8E-42AB-B19B-BED62A15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7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36B-6F4E-4B8B-A5E5-56B6689FE6D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DA7C-EE8E-42AB-B19B-BED62A15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3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3836B-6F4E-4B8B-A5E5-56B6689FE6D0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DDA7C-EE8E-42AB-B19B-BED62A151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5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Москва -  столица.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нтина\Pictures\Москва\Moskau-hau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847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Никольская башня.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Название Никольской башни произошло от имени иконы св. Николая, установленной над воротами её барбакана. У этой иконы решали спорные вопросы. В древности на башне тоже были установлены часы. Сейчас их там нет, зато маковицу башни венчает красная звезда.</a:t>
            </a:r>
          </a:p>
        </p:txBody>
      </p:sp>
      <p:pic>
        <p:nvPicPr>
          <p:cNvPr id="10242" name="Picture 2" descr="C:\Users\Валентина\Pictures\Москва\никольск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31236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 smtClean="0"/>
              <a:t>Водовзводная</a:t>
            </a:r>
            <a:r>
              <a:rPr lang="ru-RU" sz="6600" b="1" dirty="0" smtClean="0"/>
              <a:t> башня.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err="1"/>
              <a:t>Водовзводная</a:t>
            </a:r>
            <a:r>
              <a:rPr lang="ru-RU" sz="2000" dirty="0"/>
              <a:t> башня – названа так из-за машины, которая была здесь когда-то. Она поднимала воду из колодца, устроенного внизу на самый верх башни в большой бак. Оттуда по свинцовым трубам вода текла в царский дворец в Кремле. Таким образом в старину в Кремле был организован свой водопровод. Он работал долгое время, но потом машину разобрали и увезли в другой город – Санкт-Петербург. Там её использовали для устройства фонтанов. </a:t>
            </a:r>
          </a:p>
        </p:txBody>
      </p:sp>
      <p:pic>
        <p:nvPicPr>
          <p:cNvPr id="11267" name="Picture 3" descr="C:\Users\Валентина\Pictures\Москва\водовзводн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42" y="1556792"/>
            <a:ext cx="333812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Москворецкая башня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412776"/>
            <a:ext cx="4186808" cy="5040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В наше время её называют Москворецкой, а когда-то звали </a:t>
            </a:r>
            <a:r>
              <a:rPr lang="ru-RU" sz="2400" dirty="0" err="1"/>
              <a:t>Беклемишевской</a:t>
            </a:r>
            <a:r>
              <a:rPr lang="ru-RU" sz="2400" dirty="0"/>
              <a:t> по фамилии человека, рядом с двором которого её заложили. Как-то получалось, что враги чаще всего наступали со стороны Москва-реки, и Москворецкой башне приходилось первой вставать на защиту. Поэтому она такая грозная и с таким количеством бойниц. </a:t>
            </a:r>
          </a:p>
        </p:txBody>
      </p:sp>
      <p:pic>
        <p:nvPicPr>
          <p:cNvPr id="12290" name="Picture 2" descr="C:\Users\Валентина\Pictures\Москва\москворецк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40768"/>
            <a:ext cx="3919984" cy="520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9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Ивановская площадь.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Валентина\Pictures\Москва\ивановская площад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08912" cy="45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Колокольня «Иван Великий»</a:t>
            </a:r>
            <a:endParaRPr lang="ru-RU" sz="4800" b="1" dirty="0"/>
          </a:p>
        </p:txBody>
      </p:sp>
      <p:pic>
        <p:nvPicPr>
          <p:cNvPr id="14338" name="Picture 2" descr="C:\Users\Валентина\Pictures\Москва\колокольня иван вели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6724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Валентина\Pictures\Москва\0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41764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Валентина\Pictures\Москва\kolokol-kolokolni-ivana-velikogo-v-moskovskom-kremle-0002832548-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34563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37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Царь-колокол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Валентина\Pictures\Москва\gallery_promo762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24000"/>
            <a:ext cx="7128792" cy="47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Царь-пушка</a:t>
            </a:r>
            <a:endParaRPr lang="ru-RU" sz="8800" b="1" dirty="0"/>
          </a:p>
        </p:txBody>
      </p:sp>
      <p:pic>
        <p:nvPicPr>
          <p:cNvPr id="16386" name="Picture 2" descr="C:\Users\Валентина\Pictures\Москва\1_12831701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8407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80119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Кремль и Красная площадь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алентина\Pictures\Москва\chto-posmotret-v-moskve-za-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7280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Красная?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7" name="Picture 5" descr="C:\Users\Валентина\Pictures\Москва\ter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2647"/>
            <a:ext cx="27298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Валентина\Pictures\Москва\100_17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56454"/>
            <a:ext cx="2952328" cy="20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Валентина\Pictures\Москва\IMG_3274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02" y="3429000"/>
            <a:ext cx="20882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87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Спасская башня</a:t>
            </a:r>
            <a:endParaRPr lang="ru-RU" sz="7200" b="1" dirty="0"/>
          </a:p>
        </p:txBody>
      </p:sp>
      <p:pic>
        <p:nvPicPr>
          <p:cNvPr id="4098" name="Picture 2" descr="C:\Users\Валентина\Pictures\Москва\спасска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52839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лентина\Pictures\Москва\спасская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03" y="2420888"/>
            <a:ext cx="464058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Троицкая башня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3466728" cy="187220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Башня – великан. </a:t>
            </a:r>
          </a:p>
          <a:p>
            <a:pPr marL="0" indent="0" algn="ctr">
              <a:buNone/>
            </a:pPr>
            <a:r>
              <a:rPr lang="ru-RU" b="1" dirty="0" smtClean="0"/>
              <a:t>Шпиль ее уходит высоко в небо.</a:t>
            </a:r>
            <a:endParaRPr lang="ru-RU" b="1" dirty="0"/>
          </a:p>
        </p:txBody>
      </p:sp>
      <p:pic>
        <p:nvPicPr>
          <p:cNvPr id="5" name="Picture 2" descr="C:\Users\Валентина\Pictures\Москва\троицк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672408" cy="48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Кутафья башня.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229200"/>
            <a:ext cx="8229600" cy="1040979"/>
          </a:xfrm>
        </p:spPr>
        <p:txBody>
          <a:bodyPr>
            <a:normAutofit fontScale="92500" lnSpcReduction="10000"/>
          </a:bodyPr>
          <a:lstStyle/>
          <a:p>
            <a:pPr marL="914400" lvl="2" indent="0" algn="ctr">
              <a:buNone/>
            </a:pPr>
            <a:r>
              <a:rPr lang="ru-RU" sz="3600" b="1" dirty="0" smtClean="0"/>
              <a:t>«Маленькая  </a:t>
            </a:r>
            <a:r>
              <a:rPr lang="ru-RU" sz="3600" b="1" dirty="0" err="1" smtClean="0"/>
              <a:t>кутафьишка</a:t>
            </a:r>
            <a:r>
              <a:rPr lang="ru-RU" sz="3600" b="1" dirty="0" smtClean="0"/>
              <a:t> в тесном месте сидит»  ( пуговица)</a:t>
            </a:r>
            <a:endParaRPr lang="ru-RU" sz="3600" dirty="0"/>
          </a:p>
        </p:txBody>
      </p:sp>
      <p:pic>
        <p:nvPicPr>
          <p:cNvPr id="6146" name="Picture 2" descr="C:\Users\Валентина\Pictures\Москва\кутафь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556792"/>
            <a:ext cx="72008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Боровицкая башня.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/>
              <a:t>Название башни напоминает о том, что некогда здесь, на холме шумел бор. Бор- это сосновый лес. Боровицкая башня-проездная. У нее есть ворота. Они так и называются-Боровицкие.</a:t>
            </a:r>
            <a:endParaRPr lang="ru-RU" sz="2800" dirty="0"/>
          </a:p>
        </p:txBody>
      </p:sp>
      <p:pic>
        <p:nvPicPr>
          <p:cNvPr id="7170" name="Picture 2" descr="C:\Users\Валентина\Pictures\Москва\боровицк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 smtClean="0"/>
              <a:t>Тайницкая</a:t>
            </a:r>
            <a:r>
              <a:rPr lang="ru-RU" sz="6600" b="1" dirty="0" smtClean="0"/>
              <a:t> башня.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Это невысокая, приземистая башня. Внутри  башни когда-то был тайник. И даже не один, а два, тайник-колодец и потайной выход из крепости.</a:t>
            </a:r>
            <a:endParaRPr lang="ru-RU" sz="2800" dirty="0"/>
          </a:p>
        </p:txBody>
      </p:sp>
      <p:pic>
        <p:nvPicPr>
          <p:cNvPr id="8194" name="Picture 2" descr="C:\Users\Валентина\Pictures\Москва\тайницк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219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8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Арсенальная башня.</a:t>
            </a:r>
            <a:endParaRPr lang="ru-RU" sz="6000" b="1" dirty="0"/>
          </a:p>
        </p:txBody>
      </p:sp>
      <p:pic>
        <p:nvPicPr>
          <p:cNvPr id="9218" name="Picture 2" descr="C:\Users\Валентина\Pictures\Москва\средняя арсенальн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07699"/>
            <a:ext cx="3657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Валентина\Pictures\Москва\угловая арсенальная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09782"/>
            <a:ext cx="36724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300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Москва -  столица.</vt:lpstr>
      <vt:lpstr>Кремль и Красная площадь</vt:lpstr>
      <vt:lpstr>Красная?</vt:lpstr>
      <vt:lpstr>Спасская башня</vt:lpstr>
      <vt:lpstr>Троицкая башня</vt:lpstr>
      <vt:lpstr>Кутафья башня.</vt:lpstr>
      <vt:lpstr>Боровицкая башня.</vt:lpstr>
      <vt:lpstr>Тайницкая башня.</vt:lpstr>
      <vt:lpstr>Арсенальная башня.</vt:lpstr>
      <vt:lpstr>Никольская башня.</vt:lpstr>
      <vt:lpstr>Водовзводная башня.</vt:lpstr>
      <vt:lpstr>Москворецкая башня</vt:lpstr>
      <vt:lpstr>Ивановская площадь.</vt:lpstr>
      <vt:lpstr>Колокольня «Иван Великий»</vt:lpstr>
      <vt:lpstr>Царь-колокол</vt:lpstr>
      <vt:lpstr>Царь-пушка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-  столица.</dc:title>
  <dc:creator>Валентина</dc:creator>
  <cp:lastModifiedBy>Валентина</cp:lastModifiedBy>
  <cp:revision>8</cp:revision>
  <dcterms:created xsi:type="dcterms:W3CDTF">2013-02-05T18:16:38Z</dcterms:created>
  <dcterms:modified xsi:type="dcterms:W3CDTF">2013-02-05T19:48:31Z</dcterms:modified>
</cp:coreProperties>
</file>