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0AD1-4359-45DC-B76E-2027F541B122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A566-A93A-4DC7-8F34-14287E284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0AD1-4359-45DC-B76E-2027F541B122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A566-A93A-4DC7-8F34-14287E284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0AD1-4359-45DC-B76E-2027F541B122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A566-A93A-4DC7-8F34-14287E284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0AD1-4359-45DC-B76E-2027F541B122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A566-A93A-4DC7-8F34-14287E284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0AD1-4359-45DC-B76E-2027F541B122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A566-A93A-4DC7-8F34-14287E284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0AD1-4359-45DC-B76E-2027F541B122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A566-A93A-4DC7-8F34-14287E284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0AD1-4359-45DC-B76E-2027F541B122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A566-A93A-4DC7-8F34-14287E284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0AD1-4359-45DC-B76E-2027F541B122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A566-A93A-4DC7-8F34-14287E284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0AD1-4359-45DC-B76E-2027F541B122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A566-A93A-4DC7-8F34-14287E284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0AD1-4359-45DC-B76E-2027F541B122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A566-A93A-4DC7-8F34-14287E284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70AD1-4359-45DC-B76E-2027F541B122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A566-A93A-4DC7-8F34-14287E284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70AD1-4359-45DC-B76E-2027F541B122}" type="datetimeFigureOut">
              <a:rPr lang="ru-RU" smtClean="0"/>
              <a:pPr/>
              <a:t>23.09.2013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7A566-A93A-4DC7-8F34-14287E284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2;&#1072;&#1088;&#1080;&#1085;&#1072;\&#1056;&#1072;&#1073;&#1086;&#1095;&#1080;&#1081;%20&#1089;&#1090;&#1086;&#1083;\&#1084;&#1091;&#1079;&#1099;&#1082;&#1072;%20&#1076;&#1083;&#1103;%20&#1076;&#1077;&#1090;&#1077;&#1081;1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Юлечка\Рабочий стол\для сайта картинки\физ м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Юлечка\Рабочий стол\для сайта картинки\фон 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2" descr="C:\Documents and Settings\Юлечка\Рабочий стол\для сайта картинки\винни пух аним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32656"/>
            <a:ext cx="4824536" cy="64455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Юлечка\Рабочий стол\для сайта картинки\фон 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pic>
        <p:nvPicPr>
          <p:cNvPr id="11267" name="Picture 3" descr="C:\Documents and Settings\Юлечка\Рабочий стол\для сайта картинки\до встречи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32656"/>
            <a:ext cx="5760640" cy="64189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Юлечка\Рабочий стол\для сайта картинки\фон 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8384" y="2967335"/>
            <a:ext cx="58472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новых встреч …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Юлечка\Рабочий стол\для сайта картинки\фон ле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6" y="836712"/>
            <a:ext cx="64710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Повторяй движения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нами 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музыка для детей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Юлечка\Рабочий стол\для сайта картинки\фон 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7" name="Picture 5" descr="C:\Documents and Settings\Юлечка\Рабочий стол\для сайта картинки\пух танц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4664"/>
            <a:ext cx="5904656" cy="599148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Documents and Settings\Юлечка\Рабочий стол\для сайта картинки\фон дет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65034"/>
          </a:xfrm>
          <a:prstGeom prst="rect">
            <a:avLst/>
          </a:prstGeom>
          <a:noFill/>
        </p:spPr>
      </p:pic>
      <p:pic>
        <p:nvPicPr>
          <p:cNvPr id="4098" name="Picture 2" descr="C:\Documents and Settings\Юлечка\Рабочий стол\для сайта картинки\жираф танц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7344816" cy="61206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Юлечка\Рабочий стол\для сайта картинки\фон 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Documents and Settings\Юлечка\Рабочий стол\для сайта картинки\gif-disney-2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8604448" cy="48149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2" name="Picture 8" descr="C:\Documents and Settings\Юлечка\Рабочий стол\для сайта картинки\фон 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pic>
        <p:nvPicPr>
          <p:cNvPr id="6150" name="Picture 6" descr="C:\Documents and Settings\Юлечка\Рабочий стол\для сайта картинки\золушка и мыши анимация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8295322" cy="51845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Юлечка\Рабочий стол\для сайта картинки\фон 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Documents and Settings\Юлечка\Рабочий стол\для сайта картинки\пингв танц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692696"/>
            <a:ext cx="8718707" cy="55446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Юлечка\Рабочий стол\для сайта картинки\фон 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 descr="C:\Documents and Settings\Юлечка\Рабочий стол\для сайта картинки\карлсн аним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99117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3" name="Picture 7" descr="C:\Documents and Settings\Юлечка\Рабочий стол\для сайта картинки\фон 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pic>
        <p:nvPicPr>
          <p:cNvPr id="9221" name="Picture 5" descr="C:\Documents and Settings\Юлечка\Рабочий стол\для сайта картинки\котяра аним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8640"/>
            <a:ext cx="6480720" cy="64807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9</Words>
  <Application>Microsoft Office PowerPoint</Application>
  <PresentationFormat>Экран (4:3)</PresentationFormat>
  <Paragraphs>3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</dc:creator>
  <cp:lastModifiedBy>Марина</cp:lastModifiedBy>
  <cp:revision>9</cp:revision>
  <dcterms:created xsi:type="dcterms:W3CDTF">2012-06-28T14:34:59Z</dcterms:created>
  <dcterms:modified xsi:type="dcterms:W3CDTF">2013-09-23T19:01:21Z</dcterms:modified>
</cp:coreProperties>
</file>