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439E16E-A519-4838-BA51-B04E03FA4401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66C2003-1F03-4AD7-A10F-CB37650A966B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/>
        </p:nvPicPr>
        <p:blipFill>
          <a:blip r:embed="rId13" cstate="print"/>
          <a:srcRect r="90625"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8478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Песнәк </a:t>
            </a:r>
            <a:br>
              <a:rPr kumimoji="0" lang="tt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t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 Рәхим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971600" y="34290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t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Әдәби уку - 4 сыйныф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748680"/>
          </a:xfrm>
        </p:spPr>
        <p:txBody>
          <a:bodyPr/>
          <a:lstStyle/>
          <a:p>
            <a:r>
              <a:rPr lang="tt-RU" dirty="0" smtClean="0"/>
              <a:t>Автор ни өчен песнәкләрне зурлый?</a:t>
            </a:r>
          </a:p>
        </p:txBody>
      </p:sp>
      <p:pic>
        <p:nvPicPr>
          <p:cNvPr id="1026" name="Picture 2" descr="C:\Users\Фирзалия\Desktop\си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109" y="0"/>
            <a:ext cx="2168891" cy="1628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71600" y="3356992"/>
            <a:ext cx="6056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t-RU" sz="3200" dirty="0" smtClean="0"/>
              <a:t>Песнәкләрнең кадере нәрсәдә?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420888"/>
            <a:ext cx="7504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t-RU" sz="3200" dirty="0" smtClean="0"/>
              <a:t>Ул аларны нинди кош белән чагыштыра?</a:t>
            </a:r>
            <a:endParaRPr lang="tt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002060"/>
                </a:solidFill>
              </a:rPr>
              <a:t>Чагыштырыгыз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1535113"/>
            <a:ext cx="3597796" cy="639762"/>
          </a:xfrm>
        </p:spPr>
        <p:txBody>
          <a:bodyPr/>
          <a:lstStyle/>
          <a:p>
            <a:r>
              <a:rPr lang="ru-RU" dirty="0" err="1" smtClean="0"/>
              <a:t>Саескан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Содержимое 10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2238375" cy="14287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Сандугач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1" descr="2 о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79712" y="4149080"/>
            <a:ext cx="20116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1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270892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16" descr="соро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2924944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002060"/>
                </a:solidFill>
              </a:rPr>
              <a:t>Өй эше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1) “Песнәк” хикәясенең эчтәлеген сөйләргә;</a:t>
            </a:r>
          </a:p>
          <a:p>
            <a:r>
              <a:rPr lang="tt-RU" smtClean="0"/>
              <a:t>2) “Кошлар” темасына иҗади эш эшлә.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24</TotalTime>
  <Words>47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Тема15</vt:lpstr>
      <vt:lpstr>Слайд 1</vt:lpstr>
      <vt:lpstr>Слайд 2</vt:lpstr>
      <vt:lpstr>Чагыштырыгыз </vt:lpstr>
      <vt:lpstr>Өй эше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Фирзалия</dc:creator>
  <cp:lastModifiedBy>Фирзалия</cp:lastModifiedBy>
  <cp:revision>1</cp:revision>
  <dcterms:created xsi:type="dcterms:W3CDTF">2014-11-30T20:22:18Z</dcterms:created>
  <dcterms:modified xsi:type="dcterms:W3CDTF">2014-11-30T20:46:24Z</dcterms:modified>
</cp:coreProperties>
</file>