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213CE-EBE2-465E-B595-DF17AEF8D1C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8BD8-0606-4714-894E-CEE45269F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оэтическая тетрадь 2,Display Only,A,0,3,4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4029076" cy="221457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Тест по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стихотворениям 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М. Ю. </a:t>
            </a:r>
            <a:r>
              <a:rPr lang="ru-RU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Лермонтова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3414714" cy="1571636"/>
          </a:xfrm>
        </p:spPr>
        <p:txBody>
          <a:bodyPr>
            <a:normAutofit fontScale="92500" lnSpcReduction="20000"/>
          </a:bodyPr>
          <a:lstStyle/>
          <a:p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Литературное чтение </a:t>
            </a:r>
          </a:p>
          <a:p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класс</a:t>
            </a:r>
          </a:p>
          <a:p>
            <a:endParaRPr lang="ru-RU" sz="3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9,3 Answers,C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572296" cy="2225668"/>
          </a:xfrm>
          <a:solidFill>
            <a:schemeClr val="bg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9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На каком портрете изображён Михаил Юрьевич Лермонтов?</a:t>
            </a:r>
            <a:endParaRPr lang="ru-RU" sz="40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2643182"/>
          <a:ext cx="6572250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/>
                <a:gridCol w="2190750"/>
                <a:gridCol w="2190750"/>
              </a:tblGrid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0033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2214546" y="278605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6" name="Овал 5"/>
          <p:cNvSpPr/>
          <p:nvPr/>
        </p:nvSpPr>
        <p:spPr>
          <a:xfrm>
            <a:off x="4286248" y="278605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72264" y="278605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2" name="Рисунок 11" descr="крылов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786182" y="3571876"/>
            <a:ext cx="1817688" cy="2181225"/>
          </a:xfrm>
          <a:prstGeom prst="rect">
            <a:avLst/>
          </a:prstGeom>
        </p:spPr>
      </p:pic>
      <p:pic>
        <p:nvPicPr>
          <p:cNvPr id="13" name="Рисунок 12" descr="пушкин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1643042" y="3500438"/>
            <a:ext cx="1773806" cy="2200275"/>
          </a:xfrm>
          <a:prstGeom prst="rect">
            <a:avLst/>
          </a:prstGeom>
        </p:spPr>
      </p:pic>
      <p:pic>
        <p:nvPicPr>
          <p:cNvPr id="14" name="Рисунок 13" descr="lermontov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3500438"/>
            <a:ext cx="1790940" cy="21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2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0,3 Answers,A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3"/>
            <a:ext cx="3571900" cy="385765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Вопрос № 10</a:t>
            </a:r>
            <a:endParaRPr lang="ru-RU" sz="2800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В каком году родился Лермонтов? </a:t>
            </a:r>
          </a:p>
          <a:p>
            <a:pPr algn="just">
              <a:buNone/>
            </a:pPr>
            <a:r>
              <a:rPr lang="ru-RU" sz="2400" i="1" dirty="0">
                <a:solidFill>
                  <a:srgbClr val="7030A0"/>
                </a:solidFill>
              </a:rPr>
              <a:t> </a:t>
            </a:r>
            <a:r>
              <a:rPr lang="ru-RU" sz="2400" i="1" dirty="0" smtClean="0">
                <a:solidFill>
                  <a:srgbClr val="7030A0"/>
                </a:solidFill>
              </a:rPr>
              <a:t>     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rgbClr val="7030A0"/>
                </a:solidFill>
              </a:rPr>
              <a:t> </a:t>
            </a:r>
            <a:r>
              <a:rPr lang="ru-RU" sz="2400" i="1" dirty="0" smtClean="0"/>
              <a:t>1814 год </a:t>
            </a:r>
            <a:endParaRPr lang="ru-RU" sz="2400" i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sz="2400" i="1" dirty="0" smtClean="0"/>
              <a:t>       </a:t>
            </a:r>
          </a:p>
          <a:p>
            <a:pPr algn="just">
              <a:buNone/>
            </a:pPr>
            <a:r>
              <a:rPr lang="ru-RU" sz="2400" i="1" dirty="0" smtClean="0"/>
              <a:t>          2014 год </a:t>
            </a:r>
          </a:p>
          <a:p>
            <a:pPr algn="just">
              <a:buNone/>
            </a:pPr>
            <a:r>
              <a:rPr lang="ru-RU" sz="2400" i="1" dirty="0"/>
              <a:t> </a:t>
            </a:r>
            <a:r>
              <a:rPr lang="ru-RU" sz="2400" i="1" dirty="0" smtClean="0"/>
              <a:t>      </a:t>
            </a:r>
            <a:endParaRPr lang="ru-RU" sz="2400" i="1" dirty="0"/>
          </a:p>
          <a:p>
            <a:pPr algn="just">
              <a:buNone/>
            </a:pPr>
            <a:r>
              <a:rPr lang="ru-RU" sz="2400" i="1" dirty="0" smtClean="0"/>
              <a:t>          1841 год</a:t>
            </a:r>
          </a:p>
          <a:p>
            <a:pPr algn="ctr">
              <a:buNone/>
            </a:pP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43608" y="206084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47" y="2852936"/>
            <a:ext cx="7127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вал 4"/>
          <p:cNvSpPr/>
          <p:nvPr/>
        </p:nvSpPr>
        <p:spPr>
          <a:xfrm>
            <a:off x="1079327" y="386104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06084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СПАСИБО </a:t>
            </a:r>
            <a:r>
              <a:rPr lang="ru-RU" sz="3200" b="1" i="1" smtClean="0">
                <a:solidFill>
                  <a:srgbClr val="FF0000"/>
                </a:solidFill>
              </a:rPr>
              <a:t>ЗА ТРУД!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1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1,3 Answers,A,6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2972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1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2"/>
                </a:solidFill>
              </a:rPr>
              <a:t>Кто автор этих строк?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…И снится ей всё, что в пустыне далёкой, </a:t>
            </a:r>
            <a:br>
              <a:rPr lang="ru-RU" sz="3600" dirty="0" smtClean="0"/>
            </a:br>
            <a:r>
              <a:rPr lang="ru-RU" sz="3600" dirty="0" smtClean="0"/>
              <a:t>В том крае, где солнца восход, </a:t>
            </a:r>
            <a:br>
              <a:rPr lang="ru-RU" sz="3600" dirty="0" smtClean="0"/>
            </a:br>
            <a:r>
              <a:rPr lang="ru-RU" sz="3600" dirty="0" smtClean="0"/>
              <a:t>Одна и грустна на утёсе горючем </a:t>
            </a:r>
            <a:br>
              <a:rPr lang="ru-RU" sz="3600" dirty="0" smtClean="0"/>
            </a:br>
            <a:r>
              <a:rPr lang="ru-RU" sz="3600" dirty="0" smtClean="0"/>
              <a:t>Прекрасная пальма растёт.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3794930"/>
            <a:ext cx="3643338" cy="22685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М.Ю. Лермонтов  </a:t>
            </a:r>
          </a:p>
          <a:p>
            <a:r>
              <a:rPr lang="ru-RU" dirty="0" smtClean="0"/>
              <a:t>  К.Д. Бальмонт</a:t>
            </a:r>
          </a:p>
          <a:p>
            <a:r>
              <a:rPr lang="en-US" dirty="0" smtClean="0"/>
              <a:t> </a:t>
            </a:r>
            <a:r>
              <a:rPr lang="ru-RU" dirty="0" smtClean="0"/>
              <a:t>  И.А. Бунин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2,3 Answers,B,60,0,1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2972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2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Чем является слово </a:t>
            </a:r>
            <a:r>
              <a:rPr lang="ru-RU" sz="3200" b="1" dirty="0" smtClean="0">
                <a:solidFill>
                  <a:schemeClr val="tx2"/>
                </a:solidFill>
              </a:rPr>
              <a:t>горючем</a:t>
            </a:r>
            <a:r>
              <a:rPr lang="ru-RU" sz="3200" dirty="0" smtClean="0">
                <a:solidFill>
                  <a:schemeClr val="tx2"/>
                </a:solidFill>
              </a:rPr>
              <a:t> в строках стихотворения: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Одна и грустна на утёсе горючем</a:t>
            </a:r>
            <a:r>
              <a:rPr lang="ru-RU" sz="3200" dirty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Прекрасная пальма растёт.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3857628"/>
            <a:ext cx="4071966" cy="22685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ru-RU" dirty="0" smtClean="0"/>
              <a:t>  Сравнение</a:t>
            </a:r>
          </a:p>
          <a:p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ru-RU" dirty="0" smtClean="0"/>
              <a:t>  Эпитет</a:t>
            </a:r>
          </a:p>
          <a:p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  Олицетворение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3,3 Answers,A,60,2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2972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3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Чем являются выделенные слова в строках стихотворения?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/>
              <a:t>И дремлет, качаясь, и снегом сыпучим </a:t>
            </a:r>
            <a:br>
              <a:rPr lang="ru-RU" sz="3200" dirty="0" smtClean="0"/>
            </a:br>
            <a:r>
              <a:rPr lang="ru-RU" sz="3200" b="1" dirty="0" smtClean="0"/>
              <a:t>Одета, как ризой,</a:t>
            </a:r>
            <a:r>
              <a:rPr lang="ru-RU" sz="3200" dirty="0" smtClean="0"/>
              <a:t> она.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3857628"/>
            <a:ext cx="4071966" cy="22685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ru-RU" dirty="0" smtClean="0"/>
              <a:t>  Сравнение</a:t>
            </a:r>
          </a:p>
          <a:p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ru-RU" dirty="0" smtClean="0"/>
              <a:t>  Эпитет</a:t>
            </a:r>
          </a:p>
          <a:p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  Олицетворение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4,3 Answers,C,60,2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6643734" cy="23685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4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Что означает слово </a:t>
            </a:r>
            <a:r>
              <a:rPr lang="ru-RU" sz="3600" b="1" dirty="0" smtClean="0">
                <a:solidFill>
                  <a:schemeClr val="tx2"/>
                </a:solidFill>
              </a:rPr>
              <a:t>риза</a:t>
            </a:r>
            <a:r>
              <a:rPr lang="ru-RU" sz="3600" dirty="0" smtClean="0">
                <a:solidFill>
                  <a:schemeClr val="tx2"/>
                </a:solidFill>
              </a:rPr>
              <a:t>?</a:t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3908106"/>
            <a:ext cx="4071966" cy="18573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Платок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Облачение священника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 Тёплый жилет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5,3 Answers,B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6766" cy="22971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5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>
                <a:solidFill>
                  <a:schemeClr val="tx2"/>
                </a:solidFill>
              </a:rPr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Какое из этих стихотворений написал не М.Ю. Лермонтов ?</a:t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3857629"/>
            <a:ext cx="6286544" cy="18573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ru-RU" dirty="0" smtClean="0"/>
              <a:t> «Утёс»</a:t>
            </a:r>
          </a:p>
          <a:p>
            <a:r>
              <a:rPr lang="ru-RU" dirty="0" smtClean="0"/>
              <a:t>В.  «Горные вершины»</a:t>
            </a:r>
          </a:p>
          <a:p>
            <a:r>
              <a:rPr lang="ru-RU" dirty="0" smtClean="0"/>
              <a:t>С.  «Встреча зимы»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6,3 Answers,B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6643734" cy="23685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6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Кто автор стихотворения «Осень»?</a:t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3857629"/>
            <a:ext cx="4071966" cy="18573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ru-RU" dirty="0" smtClean="0"/>
              <a:t>  Н.А. Некрасов</a:t>
            </a:r>
          </a:p>
          <a:p>
            <a:r>
              <a:rPr lang="ru-RU" dirty="0" smtClean="0"/>
              <a:t>В.  М.Ю. Лермонтов</a:t>
            </a:r>
          </a:p>
          <a:p>
            <a:r>
              <a:rPr lang="ru-RU" dirty="0" smtClean="0"/>
              <a:t>С.  И.А. Бунин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7,3 Answers,C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6766" cy="22971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7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2"/>
                </a:solidFill>
              </a:rPr>
              <a:t> Что означает слово </a:t>
            </a:r>
            <a:r>
              <a:rPr lang="ru-RU" sz="3600" b="1" dirty="0" smtClean="0">
                <a:solidFill>
                  <a:schemeClr val="tx2"/>
                </a:solidFill>
              </a:rPr>
              <a:t>лазурь</a:t>
            </a:r>
            <a:r>
              <a:rPr lang="ru-RU" sz="3600" dirty="0" smtClean="0">
                <a:solidFill>
                  <a:schemeClr val="tx2"/>
                </a:solidFill>
              </a:rPr>
              <a:t>?</a:t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857629"/>
            <a:ext cx="7143800" cy="18573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ru-RU" smtClean="0"/>
              <a:t> </a:t>
            </a:r>
            <a:r>
              <a:rPr lang="ru-RU"/>
              <a:t>Д</a:t>
            </a:r>
            <a:r>
              <a:rPr lang="ru-RU" smtClean="0"/>
              <a:t>рагоценный </a:t>
            </a:r>
            <a:r>
              <a:rPr lang="ru-RU" dirty="0" smtClean="0"/>
              <a:t>камень</a:t>
            </a:r>
          </a:p>
          <a:p>
            <a:r>
              <a:rPr lang="ru-RU" dirty="0" smtClean="0"/>
              <a:t>В. Блюдо из риса с изюмом</a:t>
            </a:r>
          </a:p>
          <a:p>
            <a:r>
              <a:rPr lang="ru-RU" dirty="0" smtClean="0"/>
              <a:t>С. Светло- синий цвет, синева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85918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85918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85918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№8,3 Answers,C,60,4,1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2972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 № 8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2"/>
                </a:solidFill>
              </a:rPr>
              <a:t>Кто автор этих строк?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/>
              <a:t>Зверь отважный поневоле </a:t>
            </a:r>
            <a:br>
              <a:rPr lang="ru-RU" sz="3200" dirty="0" smtClean="0"/>
            </a:br>
            <a:r>
              <a:rPr lang="ru-RU" sz="3200" dirty="0" smtClean="0"/>
              <a:t>Скрыться где-нибудь спешит. </a:t>
            </a:r>
            <a:br>
              <a:rPr lang="ru-RU" sz="3200" dirty="0" smtClean="0"/>
            </a:br>
            <a:r>
              <a:rPr lang="ru-RU" sz="3200" dirty="0" smtClean="0"/>
              <a:t>Ночью месяц тускл и поле </a:t>
            </a:r>
            <a:br>
              <a:rPr lang="ru-RU" sz="3200" dirty="0" smtClean="0"/>
            </a:br>
            <a:r>
              <a:rPr lang="ru-RU" sz="3200" dirty="0" smtClean="0"/>
              <a:t>Сквозь туман лишь серебрит.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3846810"/>
            <a:ext cx="3643338" cy="22685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ru-RU" dirty="0" smtClean="0"/>
              <a:t>  Н.А. Некрасов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ru-RU" smtClean="0"/>
              <a:t>К. Д</a:t>
            </a:r>
            <a:r>
              <a:rPr lang="ru-RU" dirty="0" smtClean="0"/>
              <a:t>. Бальмонт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ru-RU" dirty="0" smtClean="0"/>
              <a:t>  М. Ю. Лермонтов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14612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45005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14612" y="507207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179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Тест по   стихотворениям  М. Ю. Лермонтова</vt:lpstr>
      <vt:lpstr>Вопрос № 1 Кто автор этих строк? …И снится ей всё, что в пустыне далёкой,  В том крае, где солнца восход,  Одна и грустна на утёсе горючем  Прекрасная пальма растёт.</vt:lpstr>
      <vt:lpstr>Вопрос № 2  Чем является слово горючем в строках стихотворения: Одна и грустна на утёсе горючем  Прекрасная пальма растёт.</vt:lpstr>
      <vt:lpstr>Вопрос № 3  Чем являются выделенные слова в строках стихотворения? И дремлет, качаясь, и снегом сыпучим  Одета, как ризой, она.</vt:lpstr>
      <vt:lpstr>Вопрос № 4  Что означает слово риза? </vt:lpstr>
      <vt:lpstr>Вопрос № 5  Какое из этих стихотворений написал не М.Ю. Лермонтов ? </vt:lpstr>
      <vt:lpstr>Вопрос № 6  Кто автор стихотворения «Осень»? </vt:lpstr>
      <vt:lpstr>Вопрос № 7  Что означает слово лазурь? </vt:lpstr>
      <vt:lpstr>Вопрос № 8 Кто автор этих строк? Зверь отважный поневоле  Скрыться где-нибудь спешит.  Ночью месяц тускл и поле  Сквозь туман лишь серебрит.</vt:lpstr>
      <vt:lpstr>Вопрос № 9 На каком портрете изображён Михаил Юрьевич Лермонтов?</vt:lpstr>
      <vt:lpstr>Презентация PowerPoint</vt:lpstr>
      <vt:lpstr>Презентация PowerPoint</vt:lpstr>
    </vt:vector>
  </TitlesOfParts>
  <Company>Prosvet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Поэтическая тетрадь 2</dc:title>
  <dc:creator>Smelova</dc:creator>
  <cp:lastModifiedBy>Lybava</cp:lastModifiedBy>
  <cp:revision>46</cp:revision>
  <dcterms:created xsi:type="dcterms:W3CDTF">2011-09-14T04:51:58Z</dcterms:created>
  <dcterms:modified xsi:type="dcterms:W3CDTF">2014-12-19T07:21:50Z</dcterms:modified>
</cp:coreProperties>
</file>