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1CDA1-DC36-4E1E-AA8B-3E5044A87F0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2F043-2FA5-4EE2-834A-94D35892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Тихая поляна - Самм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3091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-1620688" y="188640"/>
            <a:ext cx="1224136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468544" y="188640"/>
            <a:ext cx="1224136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1620688" y="1844824"/>
            <a:ext cx="1224136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468544" y="1844824"/>
            <a:ext cx="1224136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1620688" y="3501008"/>
            <a:ext cx="1224136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468544" y="3501008"/>
            <a:ext cx="1224136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33526E-6 L -0.82292 -4.3352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624E-7 L -0.82292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31214E-6 L -0.82292 2.3121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Тихая поляна - Самм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9" y="0"/>
            <a:ext cx="913309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63688" y="620688"/>
            <a:ext cx="2952328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Тихая поляна - Самм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9" y="0"/>
            <a:ext cx="9133091" cy="6858000"/>
          </a:xfrm>
          <a:prstGeom prst="rect">
            <a:avLst/>
          </a:prstGeom>
          <a:noFill/>
        </p:spPr>
      </p:pic>
      <p:pic>
        <p:nvPicPr>
          <p:cNvPr id="14338" name="Picture 2" descr="Развитие мышления у детей. Детские загадки. Загадки на тему &quot;Птицы, рыбы, звери, домашние животные, насекомые&quot;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25428"/>
            <a:ext cx="2555776" cy="393589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75856" y="2996952"/>
            <a:ext cx="5256584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68544" y="3140968"/>
            <a:ext cx="1224136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468544" y="3140968"/>
            <a:ext cx="1224136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468544" y="3140968"/>
            <a:ext cx="1224136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31214E-6 L -0.26389 2.3121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13873E-6 L -0.26389 -2.13873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13873E-6 L -0.26389 -2.13873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В гости к согласным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381642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548680"/>
            <a:ext cx="442798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УГОЛЬ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396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369583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916832"/>
            <a:ext cx="3504112" cy="108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3501008"/>
            <a:ext cx="413995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УГОЛКИ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3501008"/>
            <a:ext cx="478802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УГОЛЬКИ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81128"/>
            <a:ext cx="41543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7" y="4509120"/>
            <a:ext cx="418493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27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В гости к согласным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ВолодинаСН</cp:lastModifiedBy>
  <cp:revision>5</cp:revision>
  <dcterms:created xsi:type="dcterms:W3CDTF">2014-12-08T19:14:23Z</dcterms:created>
  <dcterms:modified xsi:type="dcterms:W3CDTF">2014-12-09T07:40:00Z</dcterms:modified>
</cp:coreProperties>
</file>