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21C7B-8908-4E9B-B0DA-E4BF08D9079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DF63-B216-4467-B0CB-13BA003580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0"/>
          <a:ext cx="8358245" cy="7093900"/>
        </p:xfrm>
        <a:graphic>
          <a:graphicData uri="http://schemas.openxmlformats.org/drawingml/2006/table">
            <a:tbl>
              <a:tblPr/>
              <a:tblGrid>
                <a:gridCol w="7042566"/>
                <a:gridCol w="1315679"/>
              </a:tblGrid>
              <a:tr h="3713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1.  Увеличьте 4 в тысячу раз.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2.  Сколько сотен в числе 3400?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3.  Зачеркните число, которое на 1 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меньше, чем число 20100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4.  Сколько метров в 72 км?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5. Сравните числа 85007 и 8507,      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зачеркните меньшее.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6.  На сколько больше число 1 888 000,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чем 1млн?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7.  Сколько сотен тысяч в числе 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 3 900 000?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8.  Сколько получится, если 0*123 456?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92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9.  Чему равен периметр квадрата со  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сторонами 12 см?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0"/>
          <a:ext cx="7715303" cy="8019249"/>
        </p:xfrm>
        <a:graphic>
          <a:graphicData uri="http://schemas.openxmlformats.org/drawingml/2006/table">
            <a:tbl>
              <a:tblPr/>
              <a:tblGrid>
                <a:gridCol w="6523321"/>
                <a:gridCol w="1191982"/>
              </a:tblGrid>
              <a:tr h="391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1.  Увеличьте 4 в тысячу раз.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4000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2.  Сколько сотен в числе 3400?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3.  Зачеркните число, которое на 1 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    меньше, чем число 20100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20099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4.  Сколько метров в 72 км?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72000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5. Сравните числа 85007 и 8507,      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    зачеркните меньшее.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8507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6.  На сколько больше число 1 888 000,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    чем 1млн?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888000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7.  Сколько сотен тысяч в числе 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     3 900 000?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8.  Сколько получится, если 0*123 456?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4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9.  Чему равен периметр квадрата со  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    сторонами 12 см?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3" marR="36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179</Words>
  <Application>Microsoft Office PowerPoint</Application>
  <PresentationFormat>Экран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UserXP</cp:lastModifiedBy>
  <cp:revision>1</cp:revision>
  <dcterms:created xsi:type="dcterms:W3CDTF">2013-10-28T22:45:22Z</dcterms:created>
  <dcterms:modified xsi:type="dcterms:W3CDTF">2013-10-28T22:48:53Z</dcterms:modified>
</cp:coreProperties>
</file>