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6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1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4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4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7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0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41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99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13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3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44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2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78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6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9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9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3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D9C139-B862-4784-A31E-E1C57C9592D4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3705E1-F445-4A7E-A090-76CA252F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8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</a:rPr>
              <a:t>Душа природы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Генрих Сапгир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11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природа, макро, цветы, цвет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7" y="544662"/>
            <a:ext cx="7574507" cy="568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2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ЛОКОЛЬЧИКИ МОИ. Обсуждение на LiveInternet - Российский Се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5" y="479214"/>
            <a:ext cx="8052179" cy="603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1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лодеж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5" y="382136"/>
            <a:ext cx="10844903" cy="73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8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w-golfclub.ru/forum/imagehosting/2013/05/15/289875193d2f5b0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35" y="251118"/>
            <a:ext cx="8253494" cy="61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7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левер луг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8" y="1855756"/>
            <a:ext cx="5914485" cy="44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левер лугов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22" y="1855757"/>
            <a:ext cx="5914485" cy="44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3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seemnemaailm.ee/jpg/rosa%20ca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68" y="784285"/>
            <a:ext cx="4951276" cy="543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1.liveinternet.ru/images/attach/c/1/62/162/62162198_1280567975_90179_shipovnik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4" y="1166945"/>
            <a:ext cx="6220394" cy="46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3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oxudeem.ru/uploads/posts/2012-12/1356699717_lop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609282"/>
            <a:ext cx="6204282" cy="59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22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4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Душа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2014-12-08T17:52:57Z</dcterms:created>
  <dcterms:modified xsi:type="dcterms:W3CDTF">2015-01-02T12:25:06Z</dcterms:modified>
</cp:coreProperties>
</file>