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sz="3000" kern="1200">
        <a:solidFill>
          <a:srgbClr val="363929"/>
        </a:solidFill>
        <a:latin typeface="Arial" charset="0"/>
        <a:ea typeface="Helvetica Neue Medium"/>
        <a:cs typeface="Arial" charset="0"/>
        <a:sym typeface="Helvetica Neue Medium"/>
      </a:defRPr>
    </a:lvl1pPr>
    <a:lvl2pPr marL="457200" indent="-228600" algn="l" defTabSz="457200" rtl="0" fontAlgn="base">
      <a:spcBef>
        <a:spcPct val="0"/>
      </a:spcBef>
      <a:spcAft>
        <a:spcPct val="0"/>
      </a:spcAft>
      <a:defRPr sz="3000" kern="1200">
        <a:solidFill>
          <a:srgbClr val="363929"/>
        </a:solidFill>
        <a:latin typeface="Arial" charset="0"/>
        <a:ea typeface="Helvetica Neue Medium"/>
        <a:cs typeface="Arial" charset="0"/>
        <a:sym typeface="Helvetica Neue Medium"/>
      </a:defRPr>
    </a:lvl2pPr>
    <a:lvl3pPr marL="914400" indent="-457200" algn="l" defTabSz="457200" rtl="0" fontAlgn="base">
      <a:spcBef>
        <a:spcPct val="0"/>
      </a:spcBef>
      <a:spcAft>
        <a:spcPct val="0"/>
      </a:spcAft>
      <a:defRPr sz="3000" kern="1200">
        <a:solidFill>
          <a:srgbClr val="363929"/>
        </a:solidFill>
        <a:latin typeface="Arial" charset="0"/>
        <a:ea typeface="Helvetica Neue Medium"/>
        <a:cs typeface="Arial" charset="0"/>
        <a:sym typeface="Helvetica Neue Medium"/>
      </a:defRPr>
    </a:lvl3pPr>
    <a:lvl4pPr marL="1371600" indent="-685800" algn="l" defTabSz="457200" rtl="0" fontAlgn="base">
      <a:spcBef>
        <a:spcPct val="0"/>
      </a:spcBef>
      <a:spcAft>
        <a:spcPct val="0"/>
      </a:spcAft>
      <a:defRPr sz="3000" kern="1200">
        <a:solidFill>
          <a:srgbClr val="363929"/>
        </a:solidFill>
        <a:latin typeface="Arial" charset="0"/>
        <a:ea typeface="Helvetica Neue Medium"/>
        <a:cs typeface="Arial" charset="0"/>
        <a:sym typeface="Helvetica Neue Medium"/>
      </a:defRPr>
    </a:lvl4pPr>
    <a:lvl5pPr marL="1828800" indent="-914400" algn="l" defTabSz="457200" rtl="0" fontAlgn="base">
      <a:spcBef>
        <a:spcPct val="0"/>
      </a:spcBef>
      <a:spcAft>
        <a:spcPct val="0"/>
      </a:spcAft>
      <a:defRPr sz="3000" kern="1200">
        <a:solidFill>
          <a:srgbClr val="363929"/>
        </a:solidFill>
        <a:latin typeface="Arial" charset="0"/>
        <a:ea typeface="Helvetica Neue Medium"/>
        <a:cs typeface="Arial" charset="0"/>
        <a:sym typeface="Helvetica Neue Medium"/>
      </a:defRPr>
    </a:lvl5pPr>
    <a:lvl6pPr marL="2286000" algn="l" defTabSz="914400" rtl="0" eaLnBrk="1" latinLnBrk="0" hangingPunct="1">
      <a:defRPr sz="3000" kern="1200">
        <a:solidFill>
          <a:srgbClr val="363929"/>
        </a:solidFill>
        <a:latin typeface="Arial" charset="0"/>
        <a:ea typeface="Helvetica Neue Medium"/>
        <a:cs typeface="Arial" charset="0"/>
        <a:sym typeface="Helvetica Neue Medium"/>
      </a:defRPr>
    </a:lvl6pPr>
    <a:lvl7pPr marL="2743200" algn="l" defTabSz="914400" rtl="0" eaLnBrk="1" latinLnBrk="0" hangingPunct="1">
      <a:defRPr sz="3000" kern="1200">
        <a:solidFill>
          <a:srgbClr val="363929"/>
        </a:solidFill>
        <a:latin typeface="Arial" charset="0"/>
        <a:ea typeface="Helvetica Neue Medium"/>
        <a:cs typeface="Arial" charset="0"/>
        <a:sym typeface="Helvetica Neue Medium"/>
      </a:defRPr>
    </a:lvl7pPr>
    <a:lvl8pPr marL="3200400" algn="l" defTabSz="914400" rtl="0" eaLnBrk="1" latinLnBrk="0" hangingPunct="1">
      <a:defRPr sz="3000" kern="1200">
        <a:solidFill>
          <a:srgbClr val="363929"/>
        </a:solidFill>
        <a:latin typeface="Arial" charset="0"/>
        <a:ea typeface="Helvetica Neue Medium"/>
        <a:cs typeface="Arial" charset="0"/>
        <a:sym typeface="Helvetica Neue Medium"/>
      </a:defRPr>
    </a:lvl8pPr>
    <a:lvl9pPr marL="3657600" algn="l" defTabSz="914400" rtl="0" eaLnBrk="1" latinLnBrk="0" hangingPunct="1">
      <a:defRPr sz="3000" kern="1200">
        <a:solidFill>
          <a:srgbClr val="363929"/>
        </a:solidFill>
        <a:latin typeface="Arial" charset="0"/>
        <a:ea typeface="Helvetica Neue Medium"/>
        <a:cs typeface="Arial" charset="0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0" y="-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34"/>
          <p:cNvSpPr>
            <a:spLocks noGrp="1" noRo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6387" name="Shape 35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venir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  <a:defRPr sz="9400"/>
            </a:lvl1pPr>
          </a:lstStyle>
          <a:p>
            <a:pPr lvl="0"/>
            <a:r>
              <a:rPr/>
              <a:t>Текст заголовка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9400"/>
            </a:lvl1pPr>
          </a:lstStyle>
          <a:p>
            <a:pPr lvl="0"/>
            <a:r>
              <a:rPr/>
              <a:t>Текст заголовка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/>
            <a:r>
              <a:rPr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/>
            <a:r>
              <a:rPr/>
              <a:t>Текст заголовка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/>
            <a:r>
              <a:rPr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нутр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/>
            <a:r>
              <a:rPr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/>
            <a:r>
              <a:rPr/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/>
            <a:r>
              <a:rPr/>
              <a:t>Текст заголовка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0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0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0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0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000"/>
            </a:lvl5pPr>
          </a:lstStyle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ертикальн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/>
            <a:r>
              <a:rPr/>
              <a:t>Текст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>
            <a:lvl1pPr>
              <a:tabLst>
                <a:tab pos="1485900" algn="l"/>
              </a:tabLst>
            </a:lvl1pPr>
          </a:lstStyle>
          <a:p>
            <a:pPr lvl="0"/>
            <a:r>
              <a:rPr/>
              <a:t>Текст заголовка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1968500" y="2743200"/>
            <a:ext cx="9753600" cy="5842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Helvetica Neue Medium"/>
              </a:rPr>
              <a:t>Уровень текста 1</a:t>
            </a:r>
          </a:p>
          <a:p>
            <a:pPr lvl="1"/>
            <a:r>
              <a:rPr lang="ru-RU" smtClean="0">
                <a:sym typeface="Helvetica Neue Medium"/>
              </a:rPr>
              <a:t>Уровень текста 2</a:t>
            </a:r>
          </a:p>
          <a:p>
            <a:pPr lvl="2"/>
            <a:r>
              <a:rPr lang="ru-RU" smtClean="0">
                <a:sym typeface="Helvetica Neue Medium"/>
              </a:rPr>
              <a:t>Уровень текста 3</a:t>
            </a:r>
          </a:p>
          <a:p>
            <a:pPr lvl="3"/>
            <a:r>
              <a:rPr lang="ru-RU" smtClean="0">
                <a:sym typeface="Helvetica Neue Medium"/>
              </a:rPr>
              <a:t>Уровень текста 4</a:t>
            </a:r>
          </a:p>
          <a:p>
            <a:pPr lvl="4"/>
            <a:r>
              <a:rPr lang="ru-RU" smtClean="0">
                <a:sym typeface="Helvetica Neue Medium"/>
              </a:rP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Helvetica Neue Medium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Helvetica Neue Medium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Helvetica Neue Medium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Helvetica Neue Medium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Helvetica Neue Medium"/>
        </a:defRPr>
      </a:lvl5pPr>
      <a:lvl6pPr indent="11430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Helvetica Neue Medium"/>
        </a:defRPr>
      </a:lvl6pPr>
      <a:lvl7pPr indent="13716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Helvetica Neue Medium"/>
        </a:defRPr>
      </a:lvl7pPr>
      <a:lvl8pPr indent="16002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Helvetica Neue Medium"/>
        </a:defRPr>
      </a:lvl8pPr>
      <a:lvl9pPr indent="18288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Helvetica Neue Medium"/>
        </a:defRPr>
      </a:lvl9pPr>
    </p:titleStyle>
    <p:bodyStyle>
      <a:lvl1pPr marL="546100" indent="-546100" algn="l" defTabSz="457200" rtl="0" eaLnBrk="0" fontAlgn="base" hangingPunct="0">
        <a:spcBef>
          <a:spcPts val="5000"/>
        </a:spcBef>
        <a:spcAft>
          <a:spcPct val="0"/>
        </a:spcAft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Helvetica Neue Medium"/>
        </a:defRPr>
      </a:lvl1pPr>
      <a:lvl2pPr marL="1092200" indent="-546100" algn="l" defTabSz="457200" rtl="0" eaLnBrk="0" fontAlgn="base" hangingPunct="0">
        <a:spcBef>
          <a:spcPts val="5000"/>
        </a:spcBef>
        <a:spcAft>
          <a:spcPct val="0"/>
        </a:spcAft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Helvetica Neue Medium"/>
        </a:defRPr>
      </a:lvl2pPr>
      <a:lvl3pPr marL="1638300" indent="-546100" algn="l" defTabSz="457200" rtl="0" eaLnBrk="0" fontAlgn="base" hangingPunct="0">
        <a:spcBef>
          <a:spcPts val="5000"/>
        </a:spcBef>
        <a:spcAft>
          <a:spcPct val="0"/>
        </a:spcAft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Helvetica Neue Medium"/>
        </a:defRPr>
      </a:lvl3pPr>
      <a:lvl4pPr marL="2184400" indent="-546100" algn="l" defTabSz="457200" rtl="0" eaLnBrk="0" fontAlgn="base" hangingPunct="0">
        <a:spcBef>
          <a:spcPts val="5000"/>
        </a:spcBef>
        <a:spcAft>
          <a:spcPct val="0"/>
        </a:spcAft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Helvetica Neue Medium"/>
        </a:defRPr>
      </a:lvl4pPr>
      <a:lvl5pPr marL="2730500" indent="-546100" algn="l" defTabSz="457200" rtl="0" eaLnBrk="0" fontAlgn="base" hangingPunct="0">
        <a:spcBef>
          <a:spcPts val="5000"/>
        </a:spcBef>
        <a:spcAft>
          <a:spcPct val="0"/>
        </a:spcAft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Helvetica Neue Medium"/>
        </a:defRPr>
      </a:lvl5pPr>
      <a:lvl6pPr marL="32766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Helvetica Neue Medium"/>
        </a:defRPr>
      </a:lvl6pPr>
      <a:lvl7pPr marL="38227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Helvetica Neue Medium"/>
        </a:defRPr>
      </a:lvl7pPr>
      <a:lvl8pPr marL="43688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Helvetica Neue Medium"/>
        </a:defRPr>
      </a:lvl8pPr>
      <a:lvl9pPr marL="4914900" indent="-546100" defTabSz="457200">
        <a:spcBef>
          <a:spcPts val="5000"/>
        </a:spcBef>
        <a:buSzPct val="35000"/>
        <a:buBlip>
          <a:blip r:embed="rId17"/>
        </a:buBlip>
        <a:defRPr sz="4000">
          <a:solidFill>
            <a:srgbClr val="363929"/>
          </a:solidFill>
          <a:latin typeface="+mn-lt"/>
          <a:ea typeface="+mn-ea"/>
          <a:cs typeface="+mn-cs"/>
          <a:sym typeface="Helvetica Neue Medium"/>
        </a:defRPr>
      </a:lvl9pPr>
    </p:bodyStyle>
    <p:otherStyle>
      <a:lvl1pPr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Helvetica Neue Medium"/>
        </a:defRPr>
      </a:lvl1pPr>
      <a:lvl2pPr indent="2286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Helvetica Neue Medium"/>
        </a:defRPr>
      </a:lvl2pPr>
      <a:lvl3pPr indent="4572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Helvetica Neue Medium"/>
        </a:defRPr>
      </a:lvl3pPr>
      <a:lvl4pPr indent="6858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Helvetica Neue Medium"/>
        </a:defRPr>
      </a:lvl4pPr>
      <a:lvl5pPr indent="9144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Helvetica Neue Medium"/>
        </a:defRPr>
      </a:lvl5pPr>
      <a:lvl6pPr indent="11430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Helvetica Neue Medium"/>
        </a:defRPr>
      </a:lvl6pPr>
      <a:lvl7pPr indent="13716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Helvetica Neue Medium"/>
        </a:defRPr>
      </a:lvl7pPr>
      <a:lvl8pPr indent="16002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Helvetica Neue Medium"/>
        </a:defRPr>
      </a:lvl8pPr>
      <a:lvl9pPr indent="18288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Helvetica Neue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39"/>
          <p:cNvGrpSpPr>
            <a:grpSpLocks/>
          </p:cNvGrpSpPr>
          <p:nvPr/>
        </p:nvGrpSpPr>
        <p:grpSpPr bwMode="auto">
          <a:xfrm>
            <a:off x="4146550" y="1576388"/>
            <a:ext cx="5727700" cy="4365625"/>
            <a:chOff x="-152400" y="-152400"/>
            <a:chExt cx="5727700" cy="4365639"/>
          </a:xfrm>
        </p:grpSpPr>
        <p:pic>
          <p:nvPicPr>
            <p:cNvPr id="17412" name="IMG_1685.jpe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422900" cy="4073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Shap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2400" y="-152400"/>
              <a:ext cx="5727700" cy="436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778000" y="6026150"/>
            <a:ext cx="10464800" cy="2019300"/>
          </a:xfrm>
        </p:spPr>
        <p:txBody>
          <a:bodyPr/>
          <a:lstStyle>
            <a:lvl1pPr defTabSz="315468">
              <a:tabLst>
                <a:tab pos="1028700" algn="l"/>
              </a:tabLst>
              <a:defRPr sz="6486">
                <a:effectLst>
                  <a:outerShdw blurRad="17526" dist="17526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t>Ханс Христиан Андерсен</a:t>
            </a:r>
          </a:p>
        </p:txBody>
      </p:sp>
      <p:sp>
        <p:nvSpPr>
          <p:cNvPr id="17411" name="Shape 41"/>
          <p:cNvSpPr>
            <a:spLocks noChangeArrowheads="1"/>
          </p:cNvSpPr>
          <p:nvPr/>
        </p:nvSpPr>
        <p:spPr bwMode="auto">
          <a:xfrm>
            <a:off x="5418138" y="8316913"/>
            <a:ext cx="2168525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rPr lang="ru-RU">
                <a:latin typeface="Helvetica Neue Medium"/>
                <a:cs typeface="Helvetica Neue Medium"/>
              </a:rPr>
              <a:t>1805 - 1875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485900" algn="l"/>
              </a:tabLst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t>Детство</a:t>
            </a:r>
          </a:p>
        </p:txBody>
      </p:sp>
      <p:sp>
        <p:nvSpPr>
          <p:cNvPr id="18434" name="Shape 44"/>
          <p:cNvSpPr>
            <a:spLocks noGrp="1"/>
          </p:cNvSpPr>
          <p:nvPr>
            <p:ph type="body" idx="1"/>
          </p:nvPr>
        </p:nvSpPr>
        <p:spPr>
          <a:xfrm rot="11243">
            <a:off x="1382713" y="2743200"/>
            <a:ext cx="10925175" cy="5842000"/>
          </a:xfrm>
        </p:spPr>
        <p:txBody>
          <a:bodyPr/>
          <a:lstStyle/>
          <a:p>
            <a:pPr eaLnBrk="1" hangingPunct="1"/>
            <a:r>
              <a:rPr lang="ru-RU" smtClean="0"/>
              <a:t>Ханс Кристиан Андерсен родился 2 апреля 1805 года в Оденсе на острове Фюн.</a:t>
            </a:r>
          </a:p>
          <a:p>
            <a:pPr eaLnBrk="1" hangingPunct="1"/>
            <a:r>
              <a:rPr lang="ru-RU" smtClean="0"/>
              <a:t>Отец его был сапожником, а мать прачкой. Мальчик рос в нищете, но страданиями заботливых родителей, казалось, не замечал бедности. Отец читал сыну книжки, мастерил игрушки. С детства Андерсен умел вырезать из бумаги всякие фигурки. И когда лист бумаги превращался у него в интересные силуэты, сразу рождались и сказки.</a:t>
            </a:r>
          </a:p>
        </p:txBody>
      </p:sp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48"/>
          <p:cNvGrpSpPr>
            <a:grpSpLocks/>
          </p:cNvGrpSpPr>
          <p:nvPr/>
        </p:nvGrpSpPr>
        <p:grpSpPr bwMode="auto">
          <a:xfrm>
            <a:off x="1200150" y="546100"/>
            <a:ext cx="5854700" cy="8661400"/>
            <a:chOff x="-203200" y="-215900"/>
            <a:chExt cx="5854700" cy="8661400"/>
          </a:xfrm>
        </p:grpSpPr>
        <p:pic>
          <p:nvPicPr>
            <p:cNvPr id="19464" name="IMG_1702.jpe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448300" cy="822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Shap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03200" y="-215900"/>
              <a:ext cx="5854700" cy="866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58" name="Group 51"/>
          <p:cNvGrpSpPr>
            <a:grpSpLocks/>
          </p:cNvGrpSpPr>
          <p:nvPr/>
        </p:nvGrpSpPr>
        <p:grpSpPr bwMode="auto">
          <a:xfrm>
            <a:off x="7307263" y="546100"/>
            <a:ext cx="5168900" cy="3581400"/>
            <a:chOff x="-203200" y="-215900"/>
            <a:chExt cx="5168900" cy="3581400"/>
          </a:xfrm>
        </p:grpSpPr>
        <p:pic>
          <p:nvPicPr>
            <p:cNvPr id="19462" name="IMG_1701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762500" cy="314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Shap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03200" y="-215900"/>
              <a:ext cx="51689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59" name="Group 54"/>
          <p:cNvGrpSpPr>
            <a:grpSpLocks/>
          </p:cNvGrpSpPr>
          <p:nvPr/>
        </p:nvGrpSpPr>
        <p:grpSpPr bwMode="auto">
          <a:xfrm>
            <a:off x="7307263" y="4381500"/>
            <a:ext cx="5168900" cy="4826000"/>
            <a:chOff x="-203200" y="-215900"/>
            <a:chExt cx="5168900" cy="4826000"/>
          </a:xfrm>
        </p:grpSpPr>
        <p:pic>
          <p:nvPicPr>
            <p:cNvPr id="19460" name="IMG_1700.jpe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4762500" cy="439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1" name="Shap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203200" y="-215900"/>
              <a:ext cx="5168900" cy="482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56"/>
          <p:cNvSpPr>
            <a:spLocks noGrp="1"/>
          </p:cNvSpPr>
          <p:nvPr>
            <p:ph type="body" idx="1"/>
          </p:nvPr>
        </p:nvSpPr>
        <p:spPr>
          <a:xfrm>
            <a:off x="900113" y="2430463"/>
            <a:ext cx="11204575" cy="6467475"/>
          </a:xfrm>
        </p:spPr>
        <p:txBody>
          <a:bodyPr/>
          <a:lstStyle/>
          <a:p>
            <a:pPr eaLnBrk="1" hangingPunct="1"/>
            <a:r>
              <a:rPr lang="ru-RU" smtClean="0"/>
              <a:t>Однажды отец сводил сына на представление в театр. С тех пор мальчик мечтал о сцене. Когда Хансу исполнилось 14 лет, он отправляется в Копенгаген, но юношу не приняли в Королевский театр. В возрасте 17 лет Андерсен поступает в гимназию, а после в университет.</a:t>
            </a:r>
          </a:p>
        </p:txBody>
      </p:sp>
      <p:sp>
        <p:nvSpPr>
          <p:cNvPr id="57" name="Shape 57"/>
          <p:cNvSpPr/>
          <p:nvPr/>
        </p:nvSpPr>
        <p:spPr>
          <a:xfrm>
            <a:off x="4456113" y="782638"/>
            <a:ext cx="4092575" cy="13303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50800" tIns="50800" rIns="50800" bIns="50800" anchor="ctr">
            <a:spAutoFit/>
          </a:bodyPr>
          <a:lstStyle>
            <a:lvl1pPr>
              <a:tabLst>
                <a:tab pos="1485900" algn="l"/>
              </a:tabLst>
              <a:defRPr sz="81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rPr kern="0">
                <a:latin typeface="+mn-lt"/>
                <a:ea typeface="+mn-ea"/>
                <a:cs typeface="+mn-cs"/>
              </a:rPr>
              <a:t>Юность</a:t>
            </a:r>
          </a:p>
        </p:txBody>
      </p:sp>
    </p:spTree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61"/>
          <p:cNvGrpSpPr>
            <a:grpSpLocks/>
          </p:cNvGrpSpPr>
          <p:nvPr/>
        </p:nvGrpSpPr>
        <p:grpSpPr bwMode="auto">
          <a:xfrm>
            <a:off x="7237413" y="2641600"/>
            <a:ext cx="4421187" cy="6045200"/>
            <a:chOff x="-203200" y="-215900"/>
            <a:chExt cx="4421632" cy="6045200"/>
          </a:xfrm>
        </p:grpSpPr>
        <p:pic>
          <p:nvPicPr>
            <p:cNvPr id="21508" name="IMG_1698.jpe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4015233" cy="561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9" name="Shap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03200" y="-215900"/>
              <a:ext cx="4421633" cy="604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" name="Shape 6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485900" algn="l"/>
              </a:tabLst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effectLst/>
              </a:defRPr>
            </a:pPr>
            <a:r>
              <a:t>Сказки</a:t>
            </a:r>
          </a:p>
        </p:txBody>
      </p:sp>
      <p:sp>
        <p:nvSpPr>
          <p:cNvPr id="21507" name="Shape 6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9575" indent="-409575" defTabSz="342900" eaLnBrk="1" hangingPunct="1">
              <a:spcBef>
                <a:spcPts val="3700"/>
              </a:spcBef>
            </a:pPr>
            <a:r>
              <a:rPr lang="ru-RU" smtClean="0"/>
              <a:t>Ханс Христиан Андерсен сочинил много сказок. Самые известные из них: «Гадкий утёнок», «Новое платье короля», «Стойкий оловянный солдатик», «Принцесса на горошине»,  «Дюймовочка», «Снежная королева».</a:t>
            </a:r>
          </a:p>
        </p:txBody>
      </p:sp>
    </p:spTree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67"/>
          <p:cNvGrpSpPr>
            <a:grpSpLocks/>
          </p:cNvGrpSpPr>
          <p:nvPr/>
        </p:nvGrpSpPr>
        <p:grpSpPr bwMode="auto">
          <a:xfrm>
            <a:off x="1211263" y="546100"/>
            <a:ext cx="5854700" cy="8661400"/>
            <a:chOff x="-203200" y="-215900"/>
            <a:chExt cx="5854700" cy="8661400"/>
          </a:xfrm>
        </p:grpSpPr>
        <p:pic>
          <p:nvPicPr>
            <p:cNvPr id="22536" name="IMG_1704.jpe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448300" cy="822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Shap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03200" y="-215900"/>
              <a:ext cx="5854700" cy="866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0" name="Group 70"/>
          <p:cNvGrpSpPr>
            <a:grpSpLocks/>
          </p:cNvGrpSpPr>
          <p:nvPr/>
        </p:nvGrpSpPr>
        <p:grpSpPr bwMode="auto">
          <a:xfrm>
            <a:off x="7307263" y="546100"/>
            <a:ext cx="5168900" cy="3581400"/>
            <a:chOff x="-203200" y="-215900"/>
            <a:chExt cx="5168900" cy="3581400"/>
          </a:xfrm>
        </p:grpSpPr>
        <p:pic>
          <p:nvPicPr>
            <p:cNvPr id="22534" name="IMG_1703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762500" cy="314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Shap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03200" y="-215900"/>
              <a:ext cx="51689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1" name="Group 73"/>
          <p:cNvGrpSpPr>
            <a:grpSpLocks/>
          </p:cNvGrpSpPr>
          <p:nvPr/>
        </p:nvGrpSpPr>
        <p:grpSpPr bwMode="auto">
          <a:xfrm>
            <a:off x="7307263" y="4381500"/>
            <a:ext cx="5168900" cy="4826000"/>
            <a:chOff x="-203200" y="-215900"/>
            <a:chExt cx="5168900" cy="4826000"/>
          </a:xfrm>
        </p:grpSpPr>
        <p:pic>
          <p:nvPicPr>
            <p:cNvPr id="22532" name="IMG_1705.jpe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4762500" cy="439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3" name="Shap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203200" y="-215900"/>
              <a:ext cx="5168900" cy="482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77"/>
          <p:cNvGrpSpPr>
            <a:grpSpLocks/>
          </p:cNvGrpSpPr>
          <p:nvPr/>
        </p:nvGrpSpPr>
        <p:grpSpPr bwMode="auto">
          <a:xfrm>
            <a:off x="1211263" y="546100"/>
            <a:ext cx="5854700" cy="8661400"/>
            <a:chOff x="-203200" y="-215900"/>
            <a:chExt cx="5854700" cy="8661400"/>
          </a:xfrm>
        </p:grpSpPr>
        <p:pic>
          <p:nvPicPr>
            <p:cNvPr id="23560" name="IMG_1683.jpe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448300" cy="822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Shap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03200" y="-215900"/>
              <a:ext cx="5854700" cy="866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4" name="Group 80"/>
          <p:cNvGrpSpPr>
            <a:grpSpLocks/>
          </p:cNvGrpSpPr>
          <p:nvPr/>
        </p:nvGrpSpPr>
        <p:grpSpPr bwMode="auto">
          <a:xfrm>
            <a:off x="7307263" y="546100"/>
            <a:ext cx="5168900" cy="3581400"/>
            <a:chOff x="-203200" y="-215900"/>
            <a:chExt cx="5168900" cy="3581400"/>
          </a:xfrm>
        </p:grpSpPr>
        <p:pic>
          <p:nvPicPr>
            <p:cNvPr id="23558" name="IMG_1682.jpe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762500" cy="314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9" name="Shap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03200" y="-215900"/>
              <a:ext cx="51689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5" name="Group 83"/>
          <p:cNvGrpSpPr>
            <a:grpSpLocks/>
          </p:cNvGrpSpPr>
          <p:nvPr/>
        </p:nvGrpSpPr>
        <p:grpSpPr bwMode="auto">
          <a:xfrm>
            <a:off x="7307263" y="4381500"/>
            <a:ext cx="5168900" cy="4826000"/>
            <a:chOff x="-203200" y="-215900"/>
            <a:chExt cx="5168900" cy="4826000"/>
          </a:xfrm>
        </p:grpSpPr>
        <p:pic>
          <p:nvPicPr>
            <p:cNvPr id="23556" name="IMG_1695.jpe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4762500" cy="439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Shap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203200" y="-215900"/>
              <a:ext cx="5168900" cy="482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PresentationFormat>Произвольный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Helvetica Neue Medium</vt:lpstr>
      <vt:lpstr>Arial</vt:lpstr>
      <vt:lpstr>Avenir Roman</vt:lpstr>
      <vt:lpstr>LinenBook</vt:lpstr>
      <vt:lpstr>LinenBook</vt:lpstr>
      <vt:lpstr>LinenBook</vt:lpstr>
      <vt:lpstr>LinenBook</vt:lpstr>
      <vt:lpstr>LinenBook</vt:lpstr>
      <vt:lpstr>Ханс Христиан Андерсен</vt:lpstr>
      <vt:lpstr>Детство</vt:lpstr>
      <vt:lpstr>Слайд 3</vt:lpstr>
      <vt:lpstr>Слайд 4</vt:lpstr>
      <vt:lpstr>Сказки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Ханс Христиан Андерсен</dc:title>
  <cp:lastModifiedBy>Дмитрий</cp:lastModifiedBy>
  <cp:revision>1</cp:revision>
  <dcterms:modified xsi:type="dcterms:W3CDTF">2015-01-02T14:50:11Z</dcterms:modified>
</cp:coreProperties>
</file>