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1B2DF2-D220-4629-ADD8-E713B1E459B6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8B9626A-2431-424F-B6D9-64414C0AC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DF2-D220-4629-ADD8-E713B1E459B6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626A-2431-424F-B6D9-64414C0AC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DF2-D220-4629-ADD8-E713B1E459B6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626A-2431-424F-B6D9-64414C0AC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1B2DF2-D220-4629-ADD8-E713B1E459B6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B9626A-2431-424F-B6D9-64414C0AC6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1B2DF2-D220-4629-ADD8-E713B1E459B6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8B9626A-2431-424F-B6D9-64414C0AC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DF2-D220-4629-ADD8-E713B1E459B6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626A-2431-424F-B6D9-64414C0AC6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DF2-D220-4629-ADD8-E713B1E459B6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626A-2431-424F-B6D9-64414C0AC6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1B2DF2-D220-4629-ADD8-E713B1E459B6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B9626A-2431-424F-B6D9-64414C0AC6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DF2-D220-4629-ADD8-E713B1E459B6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626A-2431-424F-B6D9-64414C0AC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1B2DF2-D220-4629-ADD8-E713B1E459B6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B9626A-2431-424F-B6D9-64414C0AC6C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1B2DF2-D220-4629-ADD8-E713B1E459B6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B9626A-2431-424F-B6D9-64414C0AC6C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1B2DF2-D220-4629-ADD8-E713B1E459B6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B9626A-2431-424F-B6D9-64414C0AC6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Кунакка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чакыру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69269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tt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tt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Ошады</a:t>
            </a:r>
            <a:r>
              <a:rPr lang="tt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Ошамады</a:t>
            </a:r>
            <a:r>
              <a:rPr lang="tt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Аңламадым:</a:t>
            </a:r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663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3-2-1.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өй эше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864096"/>
          </a:xfrm>
        </p:spPr>
        <p:txBody>
          <a:bodyPr>
            <a:normAutofit/>
          </a:bodyPr>
          <a:lstStyle/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”Кунакта” дигән темага диалог язып килергә.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rticle5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901" y="0"/>
            <a:ext cx="92958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sa_i_zhuravl_au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145" y="0"/>
            <a:ext cx="92342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3888432" cy="32403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t-RU" dirty="0" smtClean="0"/>
              <a:t>“А” </a:t>
            </a:r>
          </a:p>
          <a:p>
            <a:endParaRPr lang="tt-RU" dirty="0" smtClean="0"/>
          </a:p>
          <a:p>
            <a:r>
              <a:rPr lang="tt-RU" dirty="0" smtClean="0"/>
              <a:t>-</a:t>
            </a:r>
            <a:r>
              <a:rPr lang="tt-RU" dirty="0"/>
              <a:t>Төлке белән Торна ничек яшиләр?</a:t>
            </a:r>
            <a:endParaRPr lang="ru-RU" dirty="0"/>
          </a:p>
          <a:p>
            <a:endParaRPr lang="tt-RU" dirty="0" smtClean="0"/>
          </a:p>
          <a:p>
            <a:r>
              <a:rPr lang="tt-RU" dirty="0" smtClean="0"/>
              <a:t>-</a:t>
            </a:r>
            <a:r>
              <a:rPr lang="tt-RU" dirty="0"/>
              <a:t>Төлке кемне кунакка чакыра?</a:t>
            </a:r>
            <a:endParaRPr lang="ru-RU" dirty="0"/>
          </a:p>
          <a:p>
            <a:endParaRPr lang="tt-RU" dirty="0" smtClean="0"/>
          </a:p>
          <a:p>
            <a:r>
              <a:rPr lang="tt-RU" dirty="0" smtClean="0"/>
              <a:t>-</a:t>
            </a:r>
            <a:r>
              <a:rPr lang="tt-RU" dirty="0"/>
              <a:t>Ул нәрсә пешерә?</a:t>
            </a:r>
            <a:endParaRPr lang="ru-RU" dirty="0"/>
          </a:p>
          <a:p>
            <a:endParaRPr lang="tt-RU" dirty="0" smtClean="0"/>
          </a:p>
          <a:p>
            <a:r>
              <a:rPr lang="tt-RU" dirty="0" smtClean="0"/>
              <a:t>-</a:t>
            </a:r>
            <a:r>
              <a:rPr lang="tt-RU" dirty="0"/>
              <a:t>Ботканы кем ашый</a:t>
            </a:r>
            <a:r>
              <a:rPr lang="tt-RU" dirty="0" smtClean="0"/>
              <a:t>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2348880"/>
            <a:ext cx="3600400" cy="32403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t-RU" dirty="0" smtClean="0"/>
              <a:t>“Б”</a:t>
            </a:r>
            <a:endParaRPr lang="tt-RU" dirty="0"/>
          </a:p>
          <a:p>
            <a:endParaRPr lang="tt-RU" dirty="0" smtClean="0"/>
          </a:p>
          <a:p>
            <a:r>
              <a:rPr lang="tt-RU" dirty="0" smtClean="0"/>
              <a:t>-</a:t>
            </a:r>
            <a:r>
              <a:rPr lang="tt-RU" dirty="0"/>
              <a:t>Торна кемне кунакка чакыра?</a:t>
            </a:r>
            <a:endParaRPr lang="ru-RU" dirty="0"/>
          </a:p>
          <a:p>
            <a:endParaRPr lang="tt-RU" dirty="0" smtClean="0"/>
          </a:p>
          <a:p>
            <a:r>
              <a:rPr lang="tt-RU" dirty="0" smtClean="0"/>
              <a:t>-</a:t>
            </a:r>
            <a:r>
              <a:rPr lang="tt-RU" dirty="0"/>
              <a:t>Ул нәрсә пешерә?</a:t>
            </a:r>
            <a:endParaRPr lang="ru-RU" dirty="0"/>
          </a:p>
          <a:p>
            <a:endParaRPr lang="tt-RU" dirty="0" smtClean="0"/>
          </a:p>
          <a:p>
            <a:r>
              <a:rPr lang="tt-RU" dirty="0" smtClean="0"/>
              <a:t>-</a:t>
            </a:r>
            <a:r>
              <a:rPr lang="tt-RU" dirty="0"/>
              <a:t>Торна нәрсә ди?</a:t>
            </a:r>
            <a:endParaRPr lang="ru-RU" dirty="0"/>
          </a:p>
          <a:p>
            <a:endParaRPr lang="tt-RU" dirty="0" smtClean="0"/>
          </a:p>
          <a:p>
            <a:r>
              <a:rPr lang="tt-RU" dirty="0" smtClean="0"/>
              <a:t>-</a:t>
            </a:r>
            <a:r>
              <a:rPr lang="tt-RU" dirty="0"/>
              <a:t>Ни өчен Төлке белән Торнаның дуслыгы бетә?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260648"/>
            <a:ext cx="583264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tt-RU" dirty="0" smtClean="0"/>
              <a:t>Сорауларны </a:t>
            </a:r>
            <a:r>
              <a:rPr lang="tt-RU" dirty="0"/>
              <a:t>укыйбыз,җавап </a:t>
            </a:r>
            <a:r>
              <a:rPr lang="tt-RU" dirty="0" smtClean="0"/>
              <a:t>бирәбез.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кунакта үзеңне тоту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кагыйдәләре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15200" cy="5349208"/>
          </a:xfrm>
        </p:spPr>
        <p:txBody>
          <a:bodyPr>
            <a:normAutofit lnSpcReduction="10000"/>
          </a:bodyPr>
          <a:lstStyle/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Үзеңне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тыныч тотарга кирәк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. Кычкырып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сөйләшергә ярамый.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Матур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итеп,чиста-пөхтә киенеп килергә кирәк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. Ямьсез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киенеп кунакка бармыйлар.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Хуҗалар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белән әдәпле итеп исәнләшәләр,матур итеп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күчтәнәчләрне, бүләкләрне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тапшыралар.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Өстәл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артында алдыңа куелган тәлинкәдән генә ашыйлар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. Кеше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алдына үрелеп утырмыйлар.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Берәр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әйбер кирәк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булса,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зинһар өчен  алып бирегез дип сорарга кирәк.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Өстәл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артыннан кузгалганда рәхмәт әйтә белергә кирәк.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Өйгә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кайтканда хуҗаларга рәхмәт әйтеп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, саубуллашып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кайтып китәргә кирәк.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tt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Тылсымлы сүзләр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fontScale="92500" lnSpcReduction="10000"/>
          </a:bodyPr>
          <a:lstStyle/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Исәнмесез.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Хәерле көн.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Рәхим итегез.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Зинһар өчен.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Рәхмәт.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Таныш булыгыз.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Гафу итегез.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Кичерегез.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Керергә мөмкинме?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Туган көнең белән.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Ашыгыз тәмле булсын.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Безгә кунакка килегез.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Сау булыгыз.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Хәерле юл.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2_11_07-lisa-s-nimbom-6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212976"/>
            <a:ext cx="1897244" cy="2815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648072"/>
          </a:xfrm>
        </p:spPr>
        <p:txBody>
          <a:bodyPr>
            <a:normAutofit/>
          </a:bodyPr>
          <a:lstStyle/>
          <a:p>
            <a:pPr algn="ctr"/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мәкальләр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Кунак ашы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кара 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каршы.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Кунак булсаң - тыйнак бул.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Кунакка барсаң, кунак көт.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Яхшы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ашка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- кыстау кирәкми.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tt-RU" b="1" dirty="0" smtClean="0"/>
              <a:t>Татар</a:t>
            </a:r>
            <a:r>
              <a:rPr lang="tt-RU" dirty="0" smtClean="0"/>
              <a:t>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халык</a:t>
            </a:r>
            <a:r>
              <a:rPr lang="tt-RU" dirty="0" smtClean="0"/>
              <a:t> </a:t>
            </a:r>
            <a:r>
              <a:rPr lang="tt-RU" b="1" dirty="0" smtClean="0"/>
              <a:t>ашлары</a:t>
            </a:r>
            <a:endParaRPr lang="ru-RU" b="1" dirty="0"/>
          </a:p>
        </p:txBody>
      </p:sp>
      <p:pic>
        <p:nvPicPr>
          <p:cNvPr id="7" name="Рисунок 6" descr="89349461_4085248_b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352928" cy="616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5f4aee2b8615ce46a2209cb70f026a9d05fbe1_jpg_800x600_autocrop_upscale_q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496944" cy="637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</TotalTime>
  <Words>234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кунакта үзеңне тоту кагыйдәләре </vt:lpstr>
      <vt:lpstr>Тылсымлы сүзләр</vt:lpstr>
      <vt:lpstr>мәкальләр</vt:lpstr>
      <vt:lpstr>Татар халык ашлары</vt:lpstr>
      <vt:lpstr>Слайд 9</vt:lpstr>
      <vt:lpstr> </vt:lpstr>
      <vt:lpstr>өй эше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Ilsaf</dc:creator>
  <cp:lastModifiedBy>Ilsaf</cp:lastModifiedBy>
  <cp:revision>12</cp:revision>
  <dcterms:created xsi:type="dcterms:W3CDTF">2013-04-16T19:21:47Z</dcterms:created>
  <dcterms:modified xsi:type="dcterms:W3CDTF">2013-04-16T20:17:37Z</dcterms:modified>
</cp:coreProperties>
</file>