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8" r:id="rId4"/>
    <p:sldId id="268" r:id="rId5"/>
    <p:sldId id="257" r:id="rId6"/>
    <p:sldId id="264" r:id="rId7"/>
    <p:sldId id="283" r:id="rId8"/>
    <p:sldId id="265" r:id="rId9"/>
    <p:sldId id="272" r:id="rId10"/>
    <p:sldId id="277" r:id="rId11"/>
    <p:sldId id="275" r:id="rId12"/>
    <p:sldId id="274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srgbClr val="FF0000"/>
    </p:penClr>
  </p:showPr>
  <p:clrMru>
    <a:srgbClr val="4F81BD"/>
    <a:srgbClr val="385D8A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65F2-3138-4031-870E-16B0C167367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AC53-1563-4226-8350-CAF3A37B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9.xml"/><Relationship Id="rId17" Type="http://schemas.openxmlformats.org/officeDocument/2006/relationships/image" Target="../media/image8.png"/><Relationship Id="rId2" Type="http://schemas.openxmlformats.org/officeDocument/2006/relationships/slide" Target="slide3.xml"/><Relationship Id="rId16" Type="http://schemas.openxmlformats.org/officeDocument/2006/relationships/slide" Target="slide2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6.xml"/><Relationship Id="rId19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image" Target="../media/image4.jpeg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огданов-Бельский Николай Петрович картина Ученицы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941517" cy="1169143"/>
          </a:xfrm>
          <a:prstGeom prst="rect">
            <a:avLst/>
          </a:prstGeom>
          <a:noFill/>
        </p:spPr>
      </p:pic>
      <p:pic>
        <p:nvPicPr>
          <p:cNvPr id="3" name="Picture 2" descr="http://allpainters.ru/img/stories/paintings/mental-arithmetic-in-the-public-school-of-s-rachinsky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857760"/>
            <a:ext cx="928694" cy="1169143"/>
          </a:xfrm>
          <a:prstGeom prst="rect">
            <a:avLst/>
          </a:prstGeom>
          <a:noFill/>
        </p:spPr>
      </p:pic>
      <p:pic>
        <p:nvPicPr>
          <p:cNvPr id="2" name="Picture 2" descr="Богданов-Бельский Н.П. «У дверей школы» 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071546"/>
            <a:ext cx="2536801" cy="4201314"/>
          </a:xfrm>
          <a:prstGeom prst="rect">
            <a:avLst/>
          </a:prstGeom>
          <a:noFill/>
        </p:spPr>
      </p:pic>
      <p:pic>
        <p:nvPicPr>
          <p:cNvPr id="6" name="Picture 2" descr="http://cultobzor.ru/wp-content/uploads/2013/06/0524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5357826"/>
            <a:ext cx="821743" cy="696274"/>
          </a:xfrm>
          <a:prstGeom prst="rect">
            <a:avLst/>
          </a:prstGeom>
          <a:noFill/>
        </p:spPr>
      </p:pic>
      <p:pic>
        <p:nvPicPr>
          <p:cNvPr id="5" name="Picture 3" descr="http://vsdn.ru/images/data/mus/images/2551/BogdanovBelskiy_ViziteryARH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285992"/>
            <a:ext cx="918613" cy="1147070"/>
          </a:xfrm>
          <a:prstGeom prst="rect">
            <a:avLst/>
          </a:prstGeom>
          <a:noFill/>
        </p:spPr>
      </p:pic>
      <p:pic>
        <p:nvPicPr>
          <p:cNvPr id="22" name="Picture 2" descr="http://allpainters.ru/img/stories/paintings/new-fairy-tale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00166" y="5357826"/>
            <a:ext cx="627901" cy="680726"/>
          </a:xfrm>
          <a:prstGeom prst="rect">
            <a:avLst/>
          </a:prstGeom>
          <a:noFill/>
        </p:spPr>
      </p:pic>
      <p:pic>
        <p:nvPicPr>
          <p:cNvPr id="28" name="Picture 4" descr="http://dlm6.meta.ua/pic/0/51/246/tyYWk6g4yN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34" y="3429000"/>
            <a:ext cx="918613" cy="14132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6000768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«…Я так полюбил детей за непосредственность, даровитость, что они сделались героями моих картин»</a:t>
            </a:r>
            <a:endParaRPr lang="ru-RU" b="1" dirty="0"/>
          </a:p>
        </p:txBody>
      </p:sp>
      <p:pic>
        <p:nvPicPr>
          <p:cNvPr id="1027" name="Picture 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649"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0"/>
            <a:ext cx="628654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Воскресное чтение в сельской школе. 1895, холст, масло, 97х154 см - Богданов-Бельский Николай Петрович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71802" y="5357826"/>
            <a:ext cx="1071569" cy="67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dlm6.meta.ua/pic/0/51/246/tyYWk6g4y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5991"/>
            <a:ext cx="4500594" cy="6923991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3338" y="4445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143472" y="4286256"/>
            <a:ext cx="28575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Сочинение. 1903. Холст, масло. 123х78,5. ГРМ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5657671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 Богданов-Бельский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Воскресное чтение в сельской школе. 1895. Холст, масло. 97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154 см ГРМ</a:t>
            </a:r>
          </a:p>
        </p:txBody>
      </p:sp>
      <p:pic>
        <p:nvPicPr>
          <p:cNvPr id="5122" name="Picture 2" descr="Воскресное чтение в сельской школе. 1895, холст, масло, 97х154 см - Богданов-Бельский Николай Пет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03884" cy="5231446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lassic-online.ru/uploads/000_picture/418000/41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075133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43570" y="5072074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c.1910)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Масло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Афины. Национальная картинная галерея и Музей Александра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Соуцоз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(Греция)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Богданов-Бельский Н.П. «У дверей школы» 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159408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Богданов-Бельский Н.П. «У дверей школы» 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15507"/>
            <a:ext cx="3286148" cy="52334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3380125"/>
            <a:ext cx="5500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Мальчик, изображенный на картине пришел в школу издалека, возможно, из отдаленной деревни. Он обут в лапти, одежда его рваная, поношенная, потрепанная, в руках у него посох (на который удобно опираться в дороге), а за спиной вместо школьного портфеля у него матерчатый дорожный мешок. Этот мальчик из очень бедной семьи и учиться ему будет очень трудно —родственники не смогут помогать ему из-за бедности и из-за отдаленности его родной деревни от места, где находится школа.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огданов-Бельский Н.П. «У дверей школы» 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00726" cy="67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5008" y="3071810"/>
            <a:ext cx="30718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убранстве классной комнаты есть предметы, которые роднят её с современным классом. Это парты и классная доска, географическая карта, висящая на стене.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715436" cy="6215106"/>
          </a:xfrm>
        </p:spPr>
        <p:txBody>
          <a:bodyPr>
            <a:noAutofit/>
          </a:bodyPr>
          <a:lstStyle/>
          <a:p>
            <a:pPr indent="360363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Замечательный художник Н.П. Богданов-Бельский (1868-1945) родился в Смоленской губернии. Он учился ремеслу в иконописной мастерской при Троице-Сергиевой лавре, в Московском училище живописи, ваяния и зодчества, в Академии художеств. Со временем он станет академиком живописи, председателем Общества имени А.И. Куинджи, будет заниматься педагогической деятельностью. </a:t>
            </a:r>
          </a:p>
          <a:p>
            <a:pPr indent="360363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творчестве каждого знаменитого художника  можно выделить тему, которая более всего волновала, была самой близкой его душе. От картин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Н.П.Богданова-Бельского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исходит «вселенская доброта» - главные герои  полотен крестьянские дети и чаще всего - они за учебой в школе.  Есть в его работах светлая любовь к крестьянским детям. Вот главная тема в творчестве Николая Петровича - дети. </a:t>
            </a:r>
          </a:p>
          <a:p>
            <a:pPr indent="360363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рос без отца, воспитывался в семье дяди и был, по его словам, "лишним ртом". Он не понаслышке знал, что такое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обделенность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Переживания одинокой души ребенка воплотились во множестве картин, в которых живут дети. Они сделали бессмертным художника в благодарность за его любовь.</a:t>
            </a:r>
          </a:p>
          <a:p>
            <a:pPr algn="l"/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380" y="4272677"/>
            <a:ext cx="3857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Н.П.Богданов-Бельский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Ученицы. 1901 год. Холст, масло, 167х138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Саратовский государственный художественный музей имени А.Н. Радищева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Богданов-Бельский Николай Петрович картина Уче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7354" cy="685800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929190" y="0"/>
            <a:ext cx="421481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0"/>
            <a:ext cx="3071834" cy="307181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Богданов-Бельский Николай Петрович картина Учени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-714404"/>
            <a:ext cx="4018388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Богданов-Бельский Н.П. «У дверей школы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69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5500702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Н.П.Богданов-Бельский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У дверей школы. 1897.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Государственный Русский музей Санкт-Петербург.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14290"/>
            <a:ext cx="33575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первом плане перед нами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Стоит крестьянский паренёк.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Видна котомка за плечами –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Был у подростка путь далёк,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Который он прошёл в надежде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Быть здесь, среди учеников.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Стоит в изношенной одежде –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Из самых, видимо, низов! -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прохудился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зипунишко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лапти на его ногах.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Снял головной убор парнишка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держит с палкою в руках.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143116"/>
            <a:ext cx="33575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окошко ярко солнце светит,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Потоком света класс залит.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Там пишут и читают дети.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робко паренёк стоит –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Остановился у порога,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Боясь за двери заглянуть,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кажется, что он немного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Решил сейчас передохнуть,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Слегка на палку опираясь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повернувшись к нам спиной,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Ещё шаг сделать не решаясь.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Но... всё ж насмелится герой!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714744" y="0"/>
            <a:ext cx="5429256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1571604" y="2357430"/>
            <a:ext cx="1785950" cy="42148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85720" y="571480"/>
            <a:ext cx="1500198" cy="142876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painters.ru/img/stories/paintings/mental-arithmetic-in-the-public-school-of-s-rachinsky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5189"/>
            <a:ext cx="4929190" cy="69131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4549676"/>
            <a:ext cx="3857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Н.Богданов-Бельский. Устный счёт. В народной школе С. А.Рачинского  1895. 107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79 см ГТГ, Москва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117693"/>
            <a:ext cx="35718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школе девятнадцатого века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Модный живописец написал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Доброго, простого человека*,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 коему в ученики попал,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Было это сделать так непросто!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Но приметил чуткий педагог -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Есть талант у этого подростка! -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ему с учёбою помог.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Пастушок художником стал модным...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этом полотне изобразил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Он детей с учителем народным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ему картину посвятил...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Вот и сам стоит он, собран очень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в свои раздумья погружён.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Видим мы, как он сосредоточен...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Но пример пока им не решён.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Все ученики в уме решают.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Близ учителя один стоит –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Видимо, ответ уже он знает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тому на ухо говорит...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vsdn.ru/images/data/mus/images/2551/BogdanovBelskiy_ViziteryARH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211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4549676"/>
            <a:ext cx="3643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Н.Богданов-Бельский «Визитеры» 1913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Холст, масло 150х120 Архангельский музей изобразительных искусств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vsdn.ru/images/data/mus/images/2551/BogdanovBelskiy_ViziteryA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8"/>
            <a:ext cx="2357454" cy="6174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http://vsdn.ru/images/data/mus/images/2551/BogdanovBelskiy_ViziteryAR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2603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36433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«Трое деревенских ребятишек».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4000504"/>
            <a:ext cx="3721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«Двое мальчиков, заглядывающих в сад».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643578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из двух фрагментов кажется тебе более выразительным?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657671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 Богданов-Бельский. Дети за пианино. 1918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Холст, масло 106,5х135,7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галерея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cultobzor.ru/wp-content/uploads/2013/06/05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863" y="0"/>
            <a:ext cx="7446274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llpainters.ru/img/stories/paintings/new-fairy-tal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826306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72198" y="3571876"/>
            <a:ext cx="30718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Н.Богданов-Бельский Новая сказка. 1891 Холст, масло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152,3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137,2 см  Национальный художественный музей Республики Беларусь, Минск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463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ТЕВ</dc:creator>
  <cp:lastModifiedBy>ТЕВ</cp:lastModifiedBy>
  <cp:revision>13</cp:revision>
  <dcterms:created xsi:type="dcterms:W3CDTF">2014-12-24T02:35:00Z</dcterms:created>
  <dcterms:modified xsi:type="dcterms:W3CDTF">2015-01-03T01:50:39Z</dcterms:modified>
</cp:coreProperties>
</file>