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19" autoAdjust="0"/>
    <p:restoredTop sz="94660"/>
  </p:normalViewPr>
  <p:slideViewPr>
    <p:cSldViewPr>
      <p:cViewPr varScale="1">
        <p:scale>
          <a:sx n="68" d="100"/>
          <a:sy n="68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BCCF7-F701-448C-A0AC-608F4194F0DD}" type="datetimeFigureOut">
              <a:rPr lang="ru-RU" smtClean="0"/>
              <a:pPr/>
              <a:t>03.03.2015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64F60-0633-4985-B8F3-8562382337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64F60-0633-4985-B8F3-856238233747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6A8C-E984-40A5-AE43-D8DB2DB8B12C}" type="datetimeFigureOut">
              <a:rPr lang="ru-RU" smtClean="0"/>
              <a:pPr/>
              <a:t>03.03.2015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9D41-93F2-4F3D-8C2D-B3361916684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6A8C-E984-40A5-AE43-D8DB2DB8B12C}" type="datetimeFigureOut">
              <a:rPr lang="ru-RU" smtClean="0"/>
              <a:pPr/>
              <a:t>03.03.2015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9D41-93F2-4F3D-8C2D-B3361916684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6A8C-E984-40A5-AE43-D8DB2DB8B12C}" type="datetimeFigureOut">
              <a:rPr lang="ru-RU" smtClean="0"/>
              <a:pPr/>
              <a:t>03.03.2015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9D41-93F2-4F3D-8C2D-B3361916684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6A8C-E984-40A5-AE43-D8DB2DB8B12C}" type="datetimeFigureOut">
              <a:rPr lang="ru-RU" smtClean="0"/>
              <a:pPr/>
              <a:t>03.03.2015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9D41-93F2-4F3D-8C2D-B3361916684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6A8C-E984-40A5-AE43-D8DB2DB8B12C}" type="datetimeFigureOut">
              <a:rPr lang="ru-RU" smtClean="0"/>
              <a:pPr/>
              <a:t>03.03.2015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9D41-93F2-4F3D-8C2D-B3361916684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6A8C-E984-40A5-AE43-D8DB2DB8B12C}" type="datetimeFigureOut">
              <a:rPr lang="ru-RU" smtClean="0"/>
              <a:pPr/>
              <a:t>03.03.2015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9D41-93F2-4F3D-8C2D-B3361916684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6A8C-E984-40A5-AE43-D8DB2DB8B12C}" type="datetimeFigureOut">
              <a:rPr lang="ru-RU" smtClean="0"/>
              <a:pPr/>
              <a:t>03.03.2015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9D41-93F2-4F3D-8C2D-B3361916684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6A8C-E984-40A5-AE43-D8DB2DB8B12C}" type="datetimeFigureOut">
              <a:rPr lang="ru-RU" smtClean="0"/>
              <a:pPr/>
              <a:t>03.03.2015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9D41-93F2-4F3D-8C2D-B3361916684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6A8C-E984-40A5-AE43-D8DB2DB8B12C}" type="datetimeFigureOut">
              <a:rPr lang="ru-RU" smtClean="0"/>
              <a:pPr/>
              <a:t>03.03.2015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9D41-93F2-4F3D-8C2D-B3361916684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6A8C-E984-40A5-AE43-D8DB2DB8B12C}" type="datetimeFigureOut">
              <a:rPr lang="ru-RU" smtClean="0"/>
              <a:pPr/>
              <a:t>03.03.2015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9D41-93F2-4F3D-8C2D-B3361916684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6A8C-E984-40A5-AE43-D8DB2DB8B12C}" type="datetimeFigureOut">
              <a:rPr lang="ru-RU" smtClean="0"/>
              <a:pPr/>
              <a:t>03.03.2015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C9D41-93F2-4F3D-8C2D-B3361916684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56A8C-E984-40A5-AE43-D8DB2DB8B12C}" type="datetimeFigureOut">
              <a:rPr lang="ru-RU" smtClean="0"/>
              <a:pPr/>
              <a:t>03.03.2015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C9D41-93F2-4F3D-8C2D-B3361916684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7858180" cy="128588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«Зимние виды спорта»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4929198"/>
            <a:ext cx="6400800" cy="709602"/>
          </a:xfrm>
        </p:spPr>
        <p:txBody>
          <a:bodyPr>
            <a:normAutofit fontScale="40000" lnSpcReduction="20000"/>
          </a:bodyPr>
          <a:lstStyle/>
          <a:p>
            <a:pPr algn="r"/>
            <a:r>
              <a:rPr lang="ru-RU" sz="3500" dirty="0" smtClean="0">
                <a:solidFill>
                  <a:schemeClr val="tx1"/>
                </a:solidFill>
              </a:rPr>
              <a:t>Составила</a:t>
            </a:r>
          </a:p>
          <a:p>
            <a:pPr algn="r"/>
            <a:r>
              <a:rPr lang="ru-RU" sz="3500" dirty="0" smtClean="0">
                <a:solidFill>
                  <a:schemeClr val="tx1"/>
                </a:solidFill>
              </a:rPr>
              <a:t>Инструктор по физической культуре:</a:t>
            </a:r>
          </a:p>
          <a:p>
            <a:pPr algn="r"/>
            <a:r>
              <a:rPr lang="ru-RU" sz="3500" dirty="0" smtClean="0">
                <a:solidFill>
                  <a:schemeClr val="tx1"/>
                </a:solidFill>
              </a:rPr>
              <a:t>Воеводская.В.И.</a:t>
            </a:r>
          </a:p>
          <a:p>
            <a:endParaRPr lang="ru-RU" sz="1400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21429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Муниципальное бюджетное дошкольное образовательное учреждение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 Детский сад комбинированного вида № 34»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http://im1-tub-ru.yandex.net/i?id=8e50a921719fac7175399e5960b5ef47-113-144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071810"/>
            <a:ext cx="214314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1-tub-ru.yandex.net/i?id=6c1499215f3d4f717dfc4efab594a96f-108-144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2500306"/>
            <a:ext cx="190754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0-tub-ru.yandex.net/i?id=40f29b813388894ec5993a0ef1f5934c-115-144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2714620"/>
            <a:ext cx="2711779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cap="all" dirty="0"/>
              <a:t>САННЫЙ </a:t>
            </a:r>
            <a:r>
              <a:rPr lang="ru-RU" b="1" cap="all" dirty="0" smtClean="0"/>
              <a:t>СПОРТ.</a:t>
            </a:r>
            <a:endParaRPr lang="ru-RU" b="1" cap="all" dirty="0"/>
          </a:p>
        </p:txBody>
      </p:sp>
      <p:pic>
        <p:nvPicPr>
          <p:cNvPr id="4" name="Содержимое 3" descr="Санный спорт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214554"/>
            <a:ext cx="157163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Сани БМВ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4357694"/>
            <a:ext cx="1907540" cy="181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286000" y="1571612"/>
            <a:ext cx="4572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Санный спорт</a:t>
            </a:r>
            <a:r>
              <a:rPr lang="ru-RU" sz="2800" dirty="0"/>
              <a:t> — это соревнования в скоростном спуске на одноместных или двухместных санях по заранее подготовленной трассе. Спортсмены располагаются на санях на спине, ногами вперед. Управление санями производится при помощи изменения положения тела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cap="all" dirty="0"/>
              <a:t>ГОРНОЛЫЖНЫЙ </a:t>
            </a:r>
            <a:r>
              <a:rPr lang="ru-RU" b="1" cap="all" dirty="0" smtClean="0"/>
              <a:t>СПОРТ.</a:t>
            </a:r>
            <a:endParaRPr lang="ru-RU" b="1" cap="all" dirty="0"/>
          </a:p>
        </p:txBody>
      </p:sp>
      <p:pic>
        <p:nvPicPr>
          <p:cNvPr id="4" name="Содержимое 3" descr="Горнолыжный спорт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2000240"/>
            <a:ext cx="190500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Скоростной спуск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3929066"/>
            <a:ext cx="1907540" cy="1971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928926" y="1571612"/>
            <a:ext cx="392907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Горнолыжный спорт</a:t>
            </a:r>
            <a:r>
              <a:rPr lang="ru-RU" sz="3200" dirty="0"/>
              <a:t> — спуск с гор на специальных лыжах. Вид спорта, а также популярный вид активного отдыха миллионов людей по всему миру.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cap="all" dirty="0" smtClean="0"/>
              <a:t/>
            </a:r>
            <a:br>
              <a:rPr lang="ru-RU" b="1" cap="all" dirty="0" smtClean="0"/>
            </a:br>
            <a:r>
              <a:rPr lang="ru-RU" b="1" cap="all" dirty="0" smtClean="0"/>
              <a:t>ЛЫЖНЫЕ ГОНКИ.</a:t>
            </a:r>
            <a:r>
              <a:rPr lang="ru-RU" b="1" cap="all" dirty="0"/>
              <a:t/>
            </a:r>
            <a:br>
              <a:rPr lang="ru-RU" b="1" cap="all" dirty="0"/>
            </a:br>
            <a:endParaRPr lang="ru-RU" dirty="0"/>
          </a:p>
        </p:txBody>
      </p:sp>
      <p:pic>
        <p:nvPicPr>
          <p:cNvPr id="4" name="Содержимое 3" descr="Свободный стиль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3116"/>
            <a:ext cx="190500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Гонки на лыжах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4500570"/>
            <a:ext cx="190754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714612" y="1714488"/>
            <a:ext cx="41433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Лыжные гонки</a:t>
            </a:r>
            <a:r>
              <a:rPr lang="ru-RU" sz="2800" dirty="0"/>
              <a:t> — </a:t>
            </a:r>
            <a:r>
              <a:rPr lang="ru-RU" sz="2800" dirty="0" err="1"/>
              <a:t>гонки</a:t>
            </a:r>
            <a:r>
              <a:rPr lang="ru-RU" sz="2800" dirty="0"/>
              <a:t> на лыжах на определённую дистанцию по специально подготовленной трассе среди лиц определённой категории (возрастной, половой </a:t>
            </a:r>
            <a:r>
              <a:rPr lang="ru-RU" sz="2800" dirty="0" smtClean="0"/>
              <a:t>.)</a:t>
            </a:r>
            <a:endParaRPr lang="ru-R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cap="all" dirty="0"/>
              <a:t>ПРЫЖКИ НА ЛЫЖАХ С ТРАМПЛИНА</a:t>
            </a:r>
          </a:p>
        </p:txBody>
      </p:sp>
      <p:pic>
        <p:nvPicPr>
          <p:cNvPr id="4" name="Содержимое 3" descr="Прыжки на лыжах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214554"/>
            <a:ext cx="190500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Техника прыжков с трамплина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4143380"/>
            <a:ext cx="2286016" cy="1862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500298" y="1500174"/>
            <a:ext cx="435770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Прыжки с трамплина</a:t>
            </a:r>
            <a:r>
              <a:rPr lang="ru-RU" sz="2400" dirty="0"/>
              <a:t> </a:t>
            </a:r>
            <a:r>
              <a:rPr lang="ru-RU" sz="2400" dirty="0" smtClean="0"/>
              <a:t> </a:t>
            </a:r>
            <a:r>
              <a:rPr lang="ru-RU" sz="2400" dirty="0"/>
              <a:t>— вид спорта, включающий прыжки на лыжах со специально оборудованных трамплинов. Выступают как самостоятельный вид спорта, а так же входят в программу лыжного двоеборья. Входят в состав Международной федерации лыжного спорта (FIS).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cap="all" dirty="0" smtClean="0"/>
              <a:t/>
            </a:r>
            <a:br>
              <a:rPr lang="ru-RU" b="1" cap="all" dirty="0" smtClean="0"/>
            </a:br>
            <a:r>
              <a:rPr lang="ru-RU" b="1" cap="all" dirty="0" smtClean="0"/>
              <a:t>СНОУБОРДИНГ.</a:t>
            </a:r>
            <a:r>
              <a:rPr lang="ru-RU" b="1" cap="all" dirty="0"/>
              <a:t/>
            </a:r>
            <a:br>
              <a:rPr lang="ru-RU" b="1" cap="all" dirty="0"/>
            </a:br>
            <a:endParaRPr lang="ru-RU" dirty="0"/>
          </a:p>
        </p:txBody>
      </p:sp>
      <p:pic>
        <p:nvPicPr>
          <p:cNvPr id="4" name="Содержимое 3" descr="Snowboardi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928802"/>
            <a:ext cx="190500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Сноубординг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4143380"/>
            <a:ext cx="1907540" cy="1933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714612" y="1643050"/>
            <a:ext cx="41433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Сноубординг </a:t>
            </a:r>
            <a:r>
              <a:rPr lang="ru-RU" sz="2400" dirty="0" smtClean="0"/>
              <a:t>– </a:t>
            </a:r>
            <a:r>
              <a:rPr lang="ru-RU" sz="2400" dirty="0"/>
              <a:t>вид спорта, включающий в себя скоростной спуск с горного склона, выполнение акробатических элементов на специальной трассе и пр. на сноуборде – </a:t>
            </a:r>
            <a:r>
              <a:rPr lang="ru-RU" sz="2400" dirty="0" err="1"/>
              <a:t>монолыже</a:t>
            </a:r>
            <a:r>
              <a:rPr lang="ru-RU" sz="2400" dirty="0"/>
              <a:t> с окантовкой, на которой установлены крепления для ног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cap="all" dirty="0" smtClean="0"/>
              <a:t>ФРИСТАЙЛ.</a:t>
            </a:r>
            <a:endParaRPr lang="ru-RU" b="1" cap="all" dirty="0"/>
          </a:p>
        </p:txBody>
      </p:sp>
      <p:pic>
        <p:nvPicPr>
          <p:cNvPr id="4" name="Содержимое 3" descr="Фристайл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071678"/>
            <a:ext cx="190500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Фристайл в России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4286256"/>
            <a:ext cx="1907540" cy="1967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500298" y="1500175"/>
            <a:ext cx="435770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Фристайл</a:t>
            </a:r>
            <a:r>
              <a:rPr lang="ru-RU" sz="2400" dirty="0"/>
              <a:t> </a:t>
            </a:r>
            <a:r>
              <a:rPr lang="ru-RU" sz="2400" dirty="0" smtClean="0"/>
              <a:t>— </a:t>
            </a:r>
            <a:r>
              <a:rPr lang="ru-RU" sz="2400" dirty="0"/>
              <a:t>вид лыжного спорта. В состав фристайла входят: лыжная акробатика, </a:t>
            </a:r>
            <a:r>
              <a:rPr lang="ru-RU" sz="2400" dirty="0" err="1"/>
              <a:t>скикросс</a:t>
            </a:r>
            <a:r>
              <a:rPr lang="ru-RU" sz="2400" dirty="0"/>
              <a:t> и могул. Лыжный балет – одна из дисциплин фристайла, существовавшая до 1999 года, была исключена из программ официальных соревнований. Балет состоял из спуска по пологому склону под музыкальное сопровождение с демонстрацией элементов скольжения, шагов, вращений, прыжков.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Будьте здоровы!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sz="6000" dirty="0" smtClean="0"/>
          </a:p>
          <a:p>
            <a:pPr>
              <a:buNone/>
            </a:pPr>
            <a:r>
              <a:rPr lang="ru-RU" sz="6000" smtClean="0"/>
              <a:t>Занимайтесь, </a:t>
            </a:r>
            <a:r>
              <a:rPr lang="ru-RU" sz="6000" dirty="0" smtClean="0"/>
              <a:t>спортом!</a:t>
            </a:r>
            <a:endParaRPr lang="ru-RU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Фигурное катание.</a:t>
            </a:r>
            <a:endParaRPr lang="ru-RU" dirty="0"/>
          </a:p>
        </p:txBody>
      </p:sp>
      <p:pic>
        <p:nvPicPr>
          <p:cNvPr id="8" name="Рисунок 7" descr="http://im2-tub-ru.yandex.net/i?id=b4b69f8141e3a1a7107585170d95c202-17-144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4071942"/>
            <a:ext cx="179102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571736" y="1714488"/>
            <a:ext cx="450059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Фигу́рное ката́ние</a:t>
            </a:r>
            <a:r>
              <a:rPr lang="ru-RU" sz="2000" dirty="0"/>
              <a:t> — конькобежный вид спорта, относится к сложнокоординационным видам спорта. Основная идея заключается в передвижении спортсмена или пары спортсменов на коньках по льду с переменами направления скольжения и выполнением дополнительных элементов (вращением, прыжками, комбинаций шагов, поддержек и др.) под музыку</a:t>
            </a:r>
            <a:r>
              <a:rPr lang="ru-RU" dirty="0"/>
              <a:t>.</a:t>
            </a:r>
          </a:p>
        </p:txBody>
      </p:sp>
      <p:pic>
        <p:nvPicPr>
          <p:cNvPr id="11" name="Содержимое 10" descr="Фигурное катание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1785926"/>
            <a:ext cx="181051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cap="all" dirty="0"/>
              <a:t>КОНЬКОБЕЖНЫЙ </a:t>
            </a:r>
            <a:r>
              <a:rPr lang="ru-RU" b="1" cap="all" dirty="0" smtClean="0"/>
              <a:t>СПОРТ.</a:t>
            </a:r>
            <a:endParaRPr lang="ru-RU" b="1" cap="all" dirty="0"/>
          </a:p>
        </p:txBody>
      </p:sp>
      <p:pic>
        <p:nvPicPr>
          <p:cNvPr id="4" name="Содержимое 3" descr="Speed Skati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928802"/>
            <a:ext cx="190500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Конькобежный спорт - Олимпийские виды спорта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4286256"/>
            <a:ext cx="1907540" cy="2091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714612" y="1857364"/>
            <a:ext cx="41433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Конькобежный спорт</a:t>
            </a:r>
            <a:r>
              <a:rPr lang="ru-RU" sz="2400" dirty="0"/>
              <a:t> </a:t>
            </a:r>
            <a:r>
              <a:rPr lang="ru-RU" sz="2400" dirty="0" smtClean="0"/>
              <a:t> Скоростной </a:t>
            </a:r>
            <a:r>
              <a:rPr lang="ru-RU" sz="2400" dirty="0"/>
              <a:t>бег на коньках — </a:t>
            </a:r>
            <a:r>
              <a:rPr lang="ru-RU" sz="2400" dirty="0" smtClean="0"/>
              <a:t> </a:t>
            </a:r>
            <a:r>
              <a:rPr lang="ru-RU" sz="2400" dirty="0"/>
              <a:t>вид спорта, в котором необходимо как можно быстрее преодолевать определённую дистанцию на ледовом стадионе по замкнутому кругу.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cap="all" dirty="0" smtClean="0"/>
              <a:t/>
            </a:r>
            <a:br>
              <a:rPr lang="ru-RU" b="1" cap="all" dirty="0" smtClean="0"/>
            </a:br>
            <a:r>
              <a:rPr lang="ru-RU" b="1" cap="all" dirty="0" smtClean="0"/>
              <a:t>ШОРТ-ТРЕК.</a:t>
            </a:r>
            <a:r>
              <a:rPr lang="ru-RU" b="1" cap="all" dirty="0"/>
              <a:t/>
            </a:r>
            <a:br>
              <a:rPr lang="ru-RU" b="1" cap="all" dirty="0"/>
            </a:br>
            <a:endParaRPr lang="ru-RU" dirty="0"/>
          </a:p>
        </p:txBody>
      </p:sp>
      <p:pic>
        <p:nvPicPr>
          <p:cNvPr id="4" name="Содержимое 3" descr="Шорт-трек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857364"/>
            <a:ext cx="190500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Площадка шорт-трек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4500570"/>
            <a:ext cx="1907540" cy="2113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643174" y="1857364"/>
            <a:ext cx="421482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Шорт-трек</a:t>
            </a:r>
            <a:r>
              <a:rPr lang="ru-RU" sz="2400" dirty="0"/>
              <a:t>  — короткая дорожка), вид скоростного бега на коньках, заключающийся в максимально быстром преодолении соревновательной дистанции внутри хоккейной площадки (окружность катка — 111,12 м). Зародился </a:t>
            </a:r>
            <a:r>
              <a:rPr lang="ru-RU" sz="2400" i="1" dirty="0"/>
              <a:t>шорт-трек</a:t>
            </a:r>
            <a:r>
              <a:rPr lang="ru-RU" sz="2400" dirty="0"/>
              <a:t> в Канаде в начале 20 века.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cap="all" dirty="0"/>
              <a:t>ХОККЕЙ С </a:t>
            </a:r>
            <a:r>
              <a:rPr lang="ru-RU" b="1" cap="all" dirty="0" smtClean="0"/>
              <a:t>ШАЙБОЙ.</a:t>
            </a:r>
            <a:endParaRPr lang="ru-RU" b="1" cap="all" dirty="0"/>
          </a:p>
        </p:txBody>
      </p:sp>
      <p:pic>
        <p:nvPicPr>
          <p:cNvPr id="4" name="Содержимое 3" descr="Ворота хоккей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2428868"/>
            <a:ext cx="190500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Хоккейное вбрасывание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3643314"/>
            <a:ext cx="1714512" cy="2442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714612" y="1785927"/>
            <a:ext cx="41433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Хоккей с шайбой</a:t>
            </a:r>
            <a:r>
              <a:rPr lang="ru-RU" sz="2400" dirty="0"/>
              <a:t> — спортивная игра, подвид хоккея, заключающаяся в противоборстве двух команд, которые, передавая шайбу клюшками, стремятся забросить её наибольшее количество раз в ворота соперника и не пропустить в свои. Побеждает команда, забросившая наибольшее количество шайб в ворота соперника.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cap="all" dirty="0" smtClean="0"/>
              <a:t>КЕРЛИНГ.</a:t>
            </a:r>
            <a:endParaRPr lang="ru-RU" b="1" cap="all" dirty="0"/>
          </a:p>
        </p:txBody>
      </p:sp>
      <p:pic>
        <p:nvPicPr>
          <p:cNvPr id="4" name="Содержимое 3" descr="Керлинг - Ванкувер-2010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85926"/>
            <a:ext cx="190500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Керлинг - клюшка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4357694"/>
            <a:ext cx="1214446" cy="1907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643174" y="1785926"/>
            <a:ext cx="421482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Кёрлинг</a:t>
            </a:r>
            <a:r>
              <a:rPr lang="ru-RU" sz="2800" dirty="0"/>
              <a:t> </a:t>
            </a:r>
            <a:r>
              <a:rPr lang="ru-RU" sz="2800" dirty="0" smtClean="0"/>
              <a:t> </a:t>
            </a:r>
            <a:r>
              <a:rPr lang="ru-RU" sz="2800" dirty="0"/>
              <a:t>— командная спортивная игра на ледяной площадке. Участники двух команд поочерёдно пускают по льду специальные тяжёлые гранитные снаряды («камни») в сторону размеченной на льду мишени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cap="all" dirty="0" smtClean="0"/>
              <a:t>БИАТЛОН.</a:t>
            </a:r>
            <a:endParaRPr lang="ru-RU" b="1" cap="all" dirty="0"/>
          </a:p>
        </p:txBody>
      </p:sp>
      <p:pic>
        <p:nvPicPr>
          <p:cNvPr id="4" name="Содержимое 3" descr="Биатлон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928802"/>
            <a:ext cx="1905000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Биатлон - мишень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4000504"/>
            <a:ext cx="1907540" cy="2362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643174" y="1785926"/>
            <a:ext cx="421482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Биатлон</a:t>
            </a:r>
            <a:r>
              <a:rPr lang="ru-RU" sz="3200" dirty="0"/>
              <a:t> </a:t>
            </a:r>
            <a:r>
              <a:rPr lang="ru-RU" sz="3200" dirty="0" smtClean="0"/>
              <a:t>— </a:t>
            </a:r>
            <a:r>
              <a:rPr lang="ru-RU" sz="3200" dirty="0"/>
              <a:t>состязание, </a:t>
            </a:r>
            <a:r>
              <a:rPr lang="ru-RU" sz="3200" dirty="0" smtClean="0"/>
              <a:t>борьба </a:t>
            </a:r>
            <a:r>
              <a:rPr lang="ru-RU" sz="3200" dirty="0"/>
              <a:t>— зимний олимпийский вид спорта, сочетающий лыжную гонку со стрельбой из винтовки.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cap="all" dirty="0" smtClean="0"/>
              <a:t>БОБСЛЕЙ.</a:t>
            </a:r>
            <a:endParaRPr lang="ru-RU" b="1" cap="all" dirty="0"/>
          </a:p>
        </p:txBody>
      </p:sp>
      <p:pic>
        <p:nvPicPr>
          <p:cNvPr id="4" name="Содержимое 3" descr="Бобслей - экипаж Зубков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3116"/>
            <a:ext cx="190500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Бобслей - трасса в Парамоново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4143380"/>
            <a:ext cx="1907540" cy="2031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714612" y="1714488"/>
            <a:ext cx="38576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Бобслей</a:t>
            </a:r>
            <a:r>
              <a:rPr lang="ru-RU" sz="2400" dirty="0"/>
              <a:t> </a:t>
            </a:r>
            <a:r>
              <a:rPr lang="ru-RU" sz="2400" dirty="0" smtClean="0"/>
              <a:t> </a:t>
            </a:r>
            <a:r>
              <a:rPr lang="ru-RU" sz="2400" dirty="0"/>
              <a:t>— зимний олимпийский вид спорта, представляющий собой скоростной спуск с гор по специально оборудованным ледовым трассам на управляемых санях — бобах. В программу зимних Олимпийских игр </a:t>
            </a:r>
            <a:r>
              <a:rPr lang="ru-RU" sz="2400" i="1" dirty="0"/>
              <a:t>бобслей</a:t>
            </a:r>
            <a:r>
              <a:rPr lang="ru-RU" sz="2400" dirty="0"/>
              <a:t> был включен начиная с 1924 года.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cap="all" dirty="0" smtClean="0"/>
              <a:t>СКЕЛЕТОН.</a:t>
            </a:r>
            <a:endParaRPr lang="ru-RU" b="1" cap="all" dirty="0"/>
          </a:p>
        </p:txBody>
      </p:sp>
      <p:pic>
        <p:nvPicPr>
          <p:cNvPr id="4" name="Содержимое 3" descr="Скелетон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857364"/>
            <a:ext cx="190500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Скелетон - история, правила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4214818"/>
            <a:ext cx="1907540" cy="185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857488" y="1714488"/>
            <a:ext cx="40005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Скелетон</a:t>
            </a:r>
            <a:r>
              <a:rPr lang="ru-RU" sz="2800" dirty="0"/>
              <a:t> </a:t>
            </a:r>
            <a:r>
              <a:rPr lang="ru-RU" sz="2800" dirty="0" smtClean="0"/>
              <a:t>— </a:t>
            </a:r>
            <a:r>
              <a:rPr lang="ru-RU" sz="2800" dirty="0"/>
              <a:t>зимний олимпийский вид спорта, представляющий собой спуск по ледяному жёлобу на </a:t>
            </a:r>
            <a:r>
              <a:rPr lang="ru-RU" sz="2800" dirty="0" err="1"/>
              <a:t>двухполозьевых</a:t>
            </a:r>
            <a:r>
              <a:rPr lang="ru-RU" sz="2800" dirty="0"/>
              <a:t> санях на укрепленной раме, победитель которого определяется по сумме двух заездов.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88</Words>
  <Application>Microsoft Office PowerPoint</Application>
  <PresentationFormat>Экран (4:3)</PresentationFormat>
  <Paragraphs>38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«Зимние виды спорта»</vt:lpstr>
      <vt:lpstr>Фигурное катание.</vt:lpstr>
      <vt:lpstr>КОНЬКОБЕЖНЫЙ СПОРТ.</vt:lpstr>
      <vt:lpstr> ШОРТ-ТРЕК. </vt:lpstr>
      <vt:lpstr>ХОККЕЙ С ШАЙБОЙ.</vt:lpstr>
      <vt:lpstr>КЕРЛИНГ.</vt:lpstr>
      <vt:lpstr>БИАТЛОН.</vt:lpstr>
      <vt:lpstr>БОБСЛЕЙ.</vt:lpstr>
      <vt:lpstr>СКЕЛЕТОН.</vt:lpstr>
      <vt:lpstr>САННЫЙ СПОРТ.</vt:lpstr>
      <vt:lpstr>ГОРНОЛЫЖНЫЙ СПОРТ.</vt:lpstr>
      <vt:lpstr> ЛЫЖНЫЕ ГОНКИ. </vt:lpstr>
      <vt:lpstr>ПРЫЖКИ НА ЛЫЖАХ С ТРАМПЛИНА</vt:lpstr>
      <vt:lpstr> СНОУБОРДИНГ. </vt:lpstr>
      <vt:lpstr>ФРИСТАЙЛ.</vt:lpstr>
      <vt:lpstr>Будьте здоровы!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«Зимние виды спорта»</dc:title>
  <dc:creator>Валентина Воеводская</dc:creator>
  <cp:lastModifiedBy>Валентина Воеводская</cp:lastModifiedBy>
  <cp:revision>5</cp:revision>
  <dcterms:created xsi:type="dcterms:W3CDTF">2015-03-03T09:09:08Z</dcterms:created>
  <dcterms:modified xsi:type="dcterms:W3CDTF">2015-03-03T15:44:21Z</dcterms:modified>
</cp:coreProperties>
</file>