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6829-3EFB-4330-984C-F0B77EFFF7F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F7697-1711-4EB3-9794-C5BE5942A6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500306"/>
            <a:ext cx="114300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Краснае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сонце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содилась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5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за 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долёкай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рикой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73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В золотой клубочек</a:t>
            </a:r>
          </a:p>
          <a:p>
            <a:r>
              <a:rPr lang="ru-RU" sz="5400" b="1" dirty="0" smtClean="0"/>
              <a:t>дубочек</a:t>
            </a:r>
            <a:r>
              <a:rPr lang="ru-RU" sz="5400" b="1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43636" y="1428736"/>
            <a:ext cx="421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спрятался</a:t>
            </a:r>
            <a:endParaRPr lang="ru-RU" sz="54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0513" y="2828925"/>
            <a:ext cx="3043255" cy="387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428596" y="1857364"/>
            <a:ext cx="7643834" cy="341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Именительный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винительный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падежи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480131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План.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48075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какие вопросы отвечают.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48075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какими предлогами употребляется.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48075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Почему так назван падеж.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357166"/>
            <a:ext cx="3714744" cy="2000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/>
              <a:t>Иминительный</a:t>
            </a:r>
            <a:r>
              <a:rPr lang="ru-RU" sz="2800" b="1" dirty="0"/>
              <a:t> падеж</a:t>
            </a:r>
          </a:p>
        </p:txBody>
      </p:sp>
      <p:sp>
        <p:nvSpPr>
          <p:cNvPr id="3" name="Овал 2"/>
          <p:cNvSpPr/>
          <p:nvPr/>
        </p:nvSpPr>
        <p:spPr>
          <a:xfrm>
            <a:off x="5143504" y="571480"/>
            <a:ext cx="4000496" cy="17716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Винительный падеж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428604"/>
            <a:ext cx="3714744" cy="2000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/>
              <a:t>Иминительный</a:t>
            </a:r>
            <a:r>
              <a:rPr lang="ru-RU" sz="2800" b="1" dirty="0"/>
              <a:t> падеж</a:t>
            </a:r>
          </a:p>
        </p:txBody>
      </p:sp>
      <p:sp>
        <p:nvSpPr>
          <p:cNvPr id="3" name="Овал 2"/>
          <p:cNvSpPr/>
          <p:nvPr/>
        </p:nvSpPr>
        <p:spPr>
          <a:xfrm>
            <a:off x="5143504" y="571480"/>
            <a:ext cx="4000496" cy="17716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Винительный падеж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678629" y="2750339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1607323" y="2536025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85720" y="3857628"/>
            <a:ext cx="3195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Кто?</a:t>
            </a:r>
            <a:r>
              <a:rPr lang="ru-RU" sz="2800" b="1" dirty="0"/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3798332"/>
            <a:ext cx="26721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Что?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5643570" y="2428868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6893735" y="2464587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857752" y="3500438"/>
            <a:ext cx="1643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4000" b="1" dirty="0"/>
              <a:t>Кого?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500958" y="3643314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Что?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428604"/>
            <a:ext cx="3714744" cy="2000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/>
              <a:t>Иминительный</a:t>
            </a:r>
            <a:r>
              <a:rPr lang="ru-RU" sz="2800" b="1" dirty="0"/>
              <a:t> падеж</a:t>
            </a:r>
          </a:p>
        </p:txBody>
      </p:sp>
      <p:sp>
        <p:nvSpPr>
          <p:cNvPr id="3" name="Овал 2"/>
          <p:cNvSpPr/>
          <p:nvPr/>
        </p:nvSpPr>
        <p:spPr>
          <a:xfrm>
            <a:off x="5143504" y="571480"/>
            <a:ext cx="4000496" cy="17716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Винительный падеж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678629" y="2750339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1607323" y="2536025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85720" y="3857628"/>
            <a:ext cx="3195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Кто?</a:t>
            </a:r>
            <a:r>
              <a:rPr lang="ru-RU" sz="2800" b="1" dirty="0"/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3798332"/>
            <a:ext cx="26721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Что?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5643570" y="2428868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6893735" y="2464587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857752" y="3500438"/>
            <a:ext cx="1643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4000" b="1" dirty="0"/>
              <a:t>Кого?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500958" y="3643314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Что?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5536413" y="3821909"/>
            <a:ext cx="285752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214942" y="5143512"/>
            <a:ext cx="39290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В, во, на, за, через, про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</TotalTime>
  <Words>77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9</cp:revision>
  <dcterms:created xsi:type="dcterms:W3CDTF">2013-10-29T23:42:08Z</dcterms:created>
  <dcterms:modified xsi:type="dcterms:W3CDTF">2013-10-30T01:04:26Z</dcterms:modified>
</cp:coreProperties>
</file>