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38200" y="990600"/>
            <a:ext cx="748961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ИВАН  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Суриков</a:t>
            </a:r>
            <a:r>
              <a:rPr kumimoji="0" lang="ru-RU" sz="5400" b="1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Зима»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i="1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Технологический приём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«Чтение с прятками»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Times New Roman" pitchFamily="18" charset="0"/>
              </a:rPr>
              <a:t>Подготовила учитель начальных классов высшей категории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Times New Roman" pitchFamily="18" charset="0"/>
              </a:rPr>
              <a:t>гимназии № 9 г. Симферополя Республики Крым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Глушкова Татьяна Олеговна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</a:rPr>
              <a:t>Использованы ресурсы Интернета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Белый снег, пушистый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воздухе кружится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на землю тихо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Падает, ложится.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под утро снегом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Поле забелело,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Точно пеленою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Всё его одело.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285728"/>
            <a:ext cx="292895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1214422"/>
            <a:ext cx="271464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857364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714620"/>
            <a:ext cx="20002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4357694"/>
            <a:ext cx="257176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Белый снег, пушистый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воздухе кружится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на землю тихо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Падает, ложится.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под утро снегом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Поле забелело,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Точно пеленою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Всё его одело.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43372" y="285728"/>
            <a:ext cx="300039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857364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714620"/>
            <a:ext cx="192882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1214422"/>
            <a:ext cx="271464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4357694"/>
            <a:ext cx="257176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357166"/>
            <a:ext cx="1214446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3643314"/>
            <a:ext cx="1500198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71934" y="1928802"/>
            <a:ext cx="1571636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6072206"/>
            <a:ext cx="1643074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Белый снег, пушистый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воздухе кружится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на землю тихо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Падает, ложится.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под утро снегом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Поле забелело,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Точно пеленою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Всё его одело.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43306" y="1214422"/>
            <a:ext cx="271464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285728"/>
            <a:ext cx="307183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857364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714620"/>
            <a:ext cx="207170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4357694"/>
            <a:ext cx="257176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357166"/>
            <a:ext cx="1214446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71934" y="2000240"/>
            <a:ext cx="1500198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28926" y="6072206"/>
            <a:ext cx="1643074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28860" y="3643314"/>
            <a:ext cx="135732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4357694"/>
            <a:ext cx="1428760" cy="500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214414" y="1214422"/>
            <a:ext cx="2214578" cy="500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214290"/>
            <a:ext cx="2071702" cy="5715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1472" y="5214950"/>
            <a:ext cx="1714512" cy="500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785918" y="6143644"/>
            <a:ext cx="928694" cy="3571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2014-12-01T17:18:11Z</dcterms:created>
  <dcterms:modified xsi:type="dcterms:W3CDTF">2014-12-01T17:23:03Z</dcterms:modified>
</cp:coreProperties>
</file>