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85" r:id="rId12"/>
    <p:sldId id="286" r:id="rId13"/>
    <p:sldId id="27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3" d="100"/>
          <a:sy n="63" d="100"/>
        </p:scale>
        <p:origin x="-142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C9BB8-7E25-44CA-B100-292D1C439D28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8CE3A9-88A4-467E-BA7F-E73CDAD6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E50CC-5D2A-4E0F-8BBC-F293E745D0F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DC43-4E1D-4F08-934B-0E20B98939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DEE0-59AD-412A-8B63-A1F7A00D7D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964B-4FEF-4451-A81D-DB36DDAF0F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CCDCE-F6E4-41CC-8683-87B6658C9C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CE53-5D87-4C63-9722-3F5C38FD3EF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D735-97F1-49B0-88C1-0E7142154F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7E893-A09D-4FB0-B89E-E7330B4F92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CB36-7E4E-427E-83FF-44A133FD18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A010-4F22-405D-8867-C1326939A22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34689-B979-4467-8241-779A3D0384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C36691-9DC1-478A-A578-B1480DCA5FB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5445125"/>
            <a:ext cx="8424863" cy="6477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D60093"/>
                </a:solidFill>
              </a:rPr>
              <a:t>Витамины растут на ветке, витамины растут на грядке!</a:t>
            </a:r>
            <a:endParaRPr lang="es-ES" sz="4000" b="1" i="1" smtClean="0">
              <a:solidFill>
                <a:srgbClr val="D60093"/>
              </a:solidFill>
            </a:endParaRPr>
          </a:p>
        </p:txBody>
      </p:sp>
      <p:pic>
        <p:nvPicPr>
          <p:cNvPr id="14339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21605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Андрей\Desktop\0afdc3c2e3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700213"/>
            <a:ext cx="21605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773238"/>
            <a:ext cx="21955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88913"/>
            <a:ext cx="20891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ои документы\GkFp3JqScy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573463"/>
            <a:ext cx="1501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8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Лена\Garcya.us_blog_0000064625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052513"/>
            <a:ext cx="1655763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275" y="-171450"/>
            <a:ext cx="1082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C00000"/>
                </a:solidFill>
                <a:latin typeface="Times New Roman" pitchFamily="18" charset="0"/>
              </a:rPr>
              <a:t>,,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6825" y="549275"/>
            <a:ext cx="19558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0" b="1">
                <a:solidFill>
                  <a:srgbClr val="C00000"/>
                </a:solidFill>
                <a:latin typeface="Calibri Light" pitchFamily="34" charset="0"/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24525" y="2060575"/>
            <a:ext cx="722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</a:rPr>
              <a:t>И</a:t>
            </a:r>
          </a:p>
        </p:txBody>
      </p:sp>
      <p:pic>
        <p:nvPicPr>
          <p:cNvPr id="2051" name="Picture 3" descr="C:\Лена\zemlyanika_foto_29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836613"/>
            <a:ext cx="32416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427538" y="981075"/>
            <a:ext cx="36004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Слива лиловая, 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Наша – садовая,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Вкусная, нежная, 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Очень полезная.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А еще из сливы спелой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Мы повидло можем сделать!</a:t>
            </a:r>
          </a:p>
        </p:txBody>
      </p:sp>
      <p:pic>
        <p:nvPicPr>
          <p:cNvPr id="24585" name="Picture 3" descr="C:\Лена\dlyakota_ru_fakty_nikotin-poleznye-i-vrednye-svoystva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229225"/>
            <a:ext cx="15827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ои документы\GkFp3JqScy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500438"/>
            <a:ext cx="1501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8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Лена\k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773238"/>
            <a:ext cx="3136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0"/>
            <a:ext cx="6334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C00000"/>
                </a:solidFill>
                <a:latin typeface="Times New Roman" pitchFamily="18" charset="0"/>
              </a:rPr>
              <a:t>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6100" y="1700213"/>
            <a:ext cx="3314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0" b="1">
                <a:solidFill>
                  <a:srgbClr val="C00000"/>
                </a:solidFill>
                <a:latin typeface="Times New Roman" pitchFamily="18" charset="0"/>
              </a:rPr>
              <a:t>КВА</a:t>
            </a:r>
          </a:p>
        </p:txBody>
      </p:sp>
      <p:pic>
        <p:nvPicPr>
          <p:cNvPr id="1027" name="Picture 3" descr="C:\Лена\cp1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692150"/>
            <a:ext cx="27368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95738" y="1268413"/>
            <a:ext cx="3600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Клюква зреет на болотах –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Собирай, кому охота!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Посмотри: всё в красных точках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На болотных мшистых кочках...</a:t>
            </a:r>
          </a:p>
        </p:txBody>
      </p:sp>
      <p:pic>
        <p:nvPicPr>
          <p:cNvPr id="25608" name="Picture 3" descr="C:\Лена\dlyakota_ru_fakty_nikotin-poleznye-i-vrednye-svoystva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229225"/>
            <a:ext cx="15827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мои документы\GkFp3JqScy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500438"/>
            <a:ext cx="1501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8" descr="9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5589588"/>
            <a:ext cx="9794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Лена\screw-outline-m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484313"/>
            <a:ext cx="3454400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0"/>
            <a:ext cx="10826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0" b="1">
                <a:solidFill>
                  <a:srgbClr val="C00000"/>
                </a:solidFill>
                <a:latin typeface="Times New Roman" pitchFamily="18" charset="0"/>
              </a:rPr>
              <a:t>,,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48263" y="1412875"/>
            <a:ext cx="12017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0" b="1">
                <a:solidFill>
                  <a:srgbClr val="C00000"/>
                </a:solidFill>
                <a:latin typeface="Times New Roman" pitchFamily="18" charset="0"/>
              </a:rPr>
              <a:t>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84888" y="1412875"/>
            <a:ext cx="20145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0" b="1">
                <a:solidFill>
                  <a:srgbClr val="C00000"/>
                </a:solidFill>
                <a:latin typeface="Times New Roman" pitchFamily="18" charset="0"/>
              </a:rPr>
              <a:t>Щ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59338" y="1484313"/>
            <a:ext cx="3241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Варим борщ сегодня мы.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 Очень овощи нужны!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76825" y="2997200"/>
            <a:ext cx="286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Борщ, ну просто красота!</a:t>
            </a:r>
          </a:p>
          <a:p>
            <a:pPr algn="ctr"/>
            <a:r>
              <a:rPr lang="ru-RU" sz="2400" b="1">
                <a:solidFill>
                  <a:srgbClr val="D60093"/>
                </a:solidFill>
                <a:latin typeface="Times New Roman" pitchFamily="18" charset="0"/>
              </a:rPr>
              <a:t>  Угощайся, детвора!</a:t>
            </a:r>
          </a:p>
        </p:txBody>
      </p:sp>
      <p:pic>
        <p:nvPicPr>
          <p:cNvPr id="2051" name="Picture 3" descr="C:\Лена\1261806312_1237753285_shutterstock_1340218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1052513"/>
            <a:ext cx="38417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3" descr="C:\Лена\dlyakota_ru_fakty_nikotin-poleznye-i-vrednye-svoystva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229225"/>
            <a:ext cx="15827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r>
              <a:rPr lang="ru-RU" sz="4800" b="1" i="1" smtClean="0">
                <a:solidFill>
                  <a:srgbClr val="D60093"/>
                </a:solidFill>
              </a:rPr>
              <a:t>	</a:t>
            </a:r>
            <a:endParaRPr lang="ru-RU" sz="6000" b="1" i="1" smtClean="0">
              <a:solidFill>
                <a:srgbClr val="D60093"/>
              </a:solidFill>
              <a:latin typeface="Times New Roman" pitchFamily="18" charset="0"/>
            </a:endParaRP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7129463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Impact"/>
              </a:rPr>
              <a:t>Будьте  здоровы!</a:t>
            </a:r>
          </a:p>
        </p:txBody>
      </p:sp>
      <p:pic>
        <p:nvPicPr>
          <p:cNvPr id="4198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419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9"/>
                </p:tgtEl>
              </p:cMediaNode>
            </p:audio>
          </p:childTnLst>
        </p:cTn>
      </p:par>
    </p:tnLst>
    <p:bldLst>
      <p:bldP spid="419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D60093"/>
                </a:solidFill>
              </a:rPr>
              <a:t>Витамин А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Помни истину простую,-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Лучше видит только тот,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Кто жует морковь сырую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Или пьёт морковный сок.</a:t>
            </a:r>
          </a:p>
        </p:txBody>
      </p:sp>
      <p:pic>
        <p:nvPicPr>
          <p:cNvPr id="15363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96975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3455987" cy="2016125"/>
          </a:xfrm>
        </p:spPr>
      </p:pic>
      <p:pic>
        <p:nvPicPr>
          <p:cNvPr id="16386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0713"/>
            <a:ext cx="3673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Андрей\Desktop\65BBf16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852738"/>
            <a:ext cx="3455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Андрей\Desktop\1x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781300"/>
            <a:ext cx="3600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D60093"/>
                </a:solidFill>
              </a:rPr>
              <a:t>Витамин В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79388" y="1773238"/>
            <a:ext cx="4752975" cy="2376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Очень важно спозаранку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Есть за завтраком овсянку.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Чёрный хлеб полезен нам.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И не только по утрам.</a:t>
            </a:r>
          </a:p>
        </p:txBody>
      </p:sp>
      <p:pic>
        <p:nvPicPr>
          <p:cNvPr id="17411" name="Picture 3" descr="C:\Users\Андрей\Desktop\12ab0ff89c20079a636dbe00fa9908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557338"/>
            <a:ext cx="367188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309721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C:\Users\Андрей\Desktop\veal_liver_lyonna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33375"/>
            <a:ext cx="33131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636838"/>
            <a:ext cx="33131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D60093"/>
                </a:solidFill>
              </a:rPr>
              <a:t>Витамин С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4826000" cy="4598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От простуды и ангины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Помогают апельсины.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Ну а лучше есть лимон,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Хоть и очень кислый он.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9459" name="Picture 3" descr="C:\Users\Андрей\Desktop\food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341438"/>
            <a:ext cx="432117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981075"/>
            <a:ext cx="23764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981075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Андрей\Desktop\Svek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141663"/>
            <a:ext cx="259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Андрей\Desktop\2508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3141663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Users\Андрей\Desktop\119284__32108_zoo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141663"/>
            <a:ext cx="2808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D60093"/>
                </a:solidFill>
              </a:rPr>
              <a:t>Витамин </a:t>
            </a:r>
            <a:r>
              <a:rPr lang="en-US" b="1" i="1" smtClean="0">
                <a:solidFill>
                  <a:srgbClr val="D60093"/>
                </a:solidFill>
              </a:rPr>
              <a:t>D</a:t>
            </a:r>
            <a:endParaRPr lang="ru-RU" b="1" i="1" smtClean="0">
              <a:solidFill>
                <a:srgbClr val="D60093"/>
              </a:solidFill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5483225" cy="2549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Рыбий жир всего полезней,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Хоть противный - надо пить .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Он спасает от болезней </a:t>
            </a:r>
          </a:p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D60093"/>
                </a:solidFill>
              </a:rPr>
              <a:t>Без болезней - лучше жить.</a:t>
            </a:r>
          </a:p>
        </p:txBody>
      </p:sp>
      <p:pic>
        <p:nvPicPr>
          <p:cNvPr id="22533" name="Picture 5" descr="soare-vesel-3d-fosforescent-2-500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052513"/>
            <a:ext cx="36718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Нужно-ли-употреблять-рыбий-жи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3744912" cy="3168650"/>
          </a:xfrm>
        </p:spPr>
      </p:pic>
      <p:pic>
        <p:nvPicPr>
          <p:cNvPr id="22530" name="Picture 2" descr="C:\Users\Андрей\Desktop\0_45cc8_dc1dc7e8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052513"/>
            <a:ext cx="4291012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</TotalTime>
  <Words>130</Words>
  <Application>Microsoft Office PowerPoint</Application>
  <PresentationFormat>Экран (4:3)</PresentationFormat>
  <Paragraphs>44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Calibri Light</vt:lpstr>
      <vt:lpstr>Diseño predeterminado</vt:lpstr>
      <vt:lpstr>Витамины растут на ветке, витамины растут на грядке!</vt:lpstr>
      <vt:lpstr>Витамин А</vt:lpstr>
      <vt:lpstr>Слайд 3</vt:lpstr>
      <vt:lpstr>Витамин В</vt:lpstr>
      <vt:lpstr>Слайд 5</vt:lpstr>
      <vt:lpstr>Витамин С</vt:lpstr>
      <vt:lpstr>Слайд 7</vt:lpstr>
      <vt:lpstr>Витамин D</vt:lpstr>
      <vt:lpstr>Слайд 9</vt:lpstr>
      <vt:lpstr>Слайд 10</vt:lpstr>
      <vt:lpstr>Слайд 11</vt:lpstr>
      <vt:lpstr>Слайд 12</vt:lpstr>
      <vt:lpstr>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Орлова</cp:lastModifiedBy>
  <cp:revision>745</cp:revision>
  <dcterms:created xsi:type="dcterms:W3CDTF">2010-05-23T14:28:12Z</dcterms:created>
  <dcterms:modified xsi:type="dcterms:W3CDTF">2015-03-06T20:58:49Z</dcterms:modified>
</cp:coreProperties>
</file>