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8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1214422"/>
            <a:ext cx="9144000" cy="5643578"/>
          </a:xfrm>
          <a:prstGeom prst="roundRect">
            <a:avLst/>
          </a:prstGeom>
          <a:solidFill>
            <a:srgbClr val="99FFCC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2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0" y="1214422"/>
            <a:ext cx="9144000" cy="5643578"/>
          </a:xfrm>
          <a:prstGeom prst="roundRect">
            <a:avLst/>
          </a:prstGeom>
          <a:solidFill>
            <a:srgbClr val="99FFCC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214422"/>
            <a:ext cx="9144000" cy="5643578"/>
          </a:xfrm>
          <a:prstGeom prst="roundRect">
            <a:avLst/>
          </a:prstGeom>
          <a:solidFill>
            <a:srgbClr val="99FFCC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29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36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597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8955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EBB5CE8-B351-43F6-94A6-F53A12C657E2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CABD699-C062-496C-B08C-77C4760701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жаркий день в лесу глухом</a:t>
            </a:r>
          </a:p>
          <a:p>
            <a:pPr marL="0" indent="0">
              <a:buNone/>
            </a:pPr>
            <a:r>
              <a:rPr lang="ru-RU" dirty="0" smtClean="0"/>
              <a:t>Гном сидел под (лопух).</a:t>
            </a:r>
          </a:p>
          <a:p>
            <a:pPr marL="0" indent="0">
              <a:buNone/>
            </a:pPr>
            <a:r>
              <a:rPr lang="ru-RU" dirty="0" smtClean="0"/>
              <a:t>Из (волнушка) пил (роса),</a:t>
            </a:r>
          </a:p>
          <a:p>
            <a:pPr marL="0" indent="0">
              <a:buNone/>
            </a:pPr>
            <a:r>
              <a:rPr lang="ru-RU" dirty="0" smtClean="0"/>
              <a:t>Слушал бабушку – Осу.</a:t>
            </a:r>
          </a:p>
          <a:p>
            <a:pPr marL="0" indent="0" algn="r">
              <a:buNone/>
            </a:pPr>
            <a:r>
              <a:rPr lang="ru-RU" dirty="0" smtClean="0"/>
              <a:t>(С. Козлов)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6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4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dirty="0" smtClean="0"/>
              <a:t>В жаркий день в лесу глухом</a:t>
            </a:r>
          </a:p>
          <a:p>
            <a:pPr marL="0" indent="0">
              <a:buFont typeface="Arial" charset="0"/>
              <a:buNone/>
            </a:pPr>
            <a:r>
              <a:rPr lang="ru-RU" dirty="0" smtClean="0"/>
              <a:t>Гном сидел под лопух</a:t>
            </a:r>
            <a:r>
              <a:rPr lang="ru-RU" b="1" dirty="0" smtClean="0"/>
              <a:t>ом</a:t>
            </a:r>
            <a:r>
              <a:rPr lang="ru-RU" dirty="0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ru-RU" dirty="0" smtClean="0"/>
              <a:t>Из волнушк</a:t>
            </a:r>
            <a:r>
              <a:rPr lang="ru-RU" b="1" dirty="0" smtClean="0"/>
              <a:t>и</a:t>
            </a:r>
            <a:r>
              <a:rPr lang="ru-RU" dirty="0" smtClean="0"/>
              <a:t> пил рос</a:t>
            </a:r>
            <a:r>
              <a:rPr lang="ru-RU" b="1" dirty="0" smtClean="0"/>
              <a:t>у</a:t>
            </a:r>
            <a:r>
              <a:rPr lang="ru-RU" dirty="0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ru-RU" dirty="0" smtClean="0"/>
              <a:t>Слушал бабушку – Осу.</a:t>
            </a:r>
          </a:p>
          <a:p>
            <a:pPr marL="0" indent="0" algn="r">
              <a:buFont typeface="Arial" charset="0"/>
              <a:buNone/>
            </a:pPr>
            <a:r>
              <a:rPr lang="ru-RU" dirty="0" smtClean="0"/>
              <a:t>(С. Козлов)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2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Из волнушки пил росу,</a:t>
            </a:r>
          </a:p>
          <a:p>
            <a:pPr marL="0" indent="0">
              <a:buNone/>
            </a:pPr>
            <a:r>
              <a:rPr lang="ru-RU" dirty="0" smtClean="0"/>
              <a:t>Слушал бабушку – Осу.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861048"/>
            <a:ext cx="761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Волнушк</a:t>
            </a:r>
            <a:r>
              <a:rPr lang="ru-RU" sz="3600" u="sng" dirty="0" smtClean="0"/>
              <a:t>а</a:t>
            </a:r>
            <a:r>
              <a:rPr lang="ru-RU" sz="3600" dirty="0" smtClean="0"/>
              <a:t> – из волнушк</a:t>
            </a:r>
            <a:r>
              <a:rPr lang="ru-RU" sz="3600" u="sng" dirty="0" smtClean="0"/>
              <a:t>и</a:t>
            </a:r>
            <a:r>
              <a:rPr lang="ru-RU" sz="3600" dirty="0" smtClean="0"/>
              <a:t>, рос</a:t>
            </a:r>
            <a:r>
              <a:rPr lang="ru-RU" sz="3600" u="sng" dirty="0" smtClean="0"/>
              <a:t>а</a:t>
            </a:r>
            <a:r>
              <a:rPr lang="ru-RU" sz="3600" dirty="0" smtClean="0"/>
              <a:t> – рос</a:t>
            </a:r>
            <a:r>
              <a:rPr lang="ru-RU" sz="3600" u="sng" dirty="0" smtClean="0"/>
              <a:t>у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3233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Разные формы одного и того же слова различаются</a:t>
            </a:r>
            <a:r>
              <a:rPr lang="ru-RU" b="1" dirty="0" smtClean="0"/>
              <a:t> ОКОНЧАНИЯМИ.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Иногда разные формы слова выглядят одинаково, например: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Пенал</a:t>
            </a:r>
            <a:r>
              <a:rPr lang="ru-RU" dirty="0" smtClean="0"/>
              <a:t> </a:t>
            </a:r>
            <a:r>
              <a:rPr lang="ru-RU" u="sng" dirty="0" smtClean="0"/>
              <a:t>упал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Я</a:t>
            </a:r>
            <a:r>
              <a:rPr lang="ru-RU" dirty="0" smtClean="0"/>
              <a:t> </a:t>
            </a:r>
            <a:r>
              <a:rPr lang="ru-RU" u="sng" dirty="0" smtClean="0"/>
              <a:t>вижу</a:t>
            </a:r>
            <a:r>
              <a:rPr lang="ru-RU" dirty="0" smtClean="0"/>
              <a:t> пенал.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8688" y="4352172"/>
            <a:ext cx="792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6600" y="4941168"/>
            <a:ext cx="792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51088" y="4869160"/>
            <a:ext cx="106878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8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МАК</a:t>
            </a:r>
          </a:p>
          <a:p>
            <a:pPr marL="0" indent="0">
              <a:buNone/>
            </a:pPr>
            <a:r>
              <a:rPr lang="ru-RU" sz="4000" dirty="0" smtClean="0"/>
              <a:t>Прибежали две собаки</a:t>
            </a:r>
          </a:p>
          <a:p>
            <a:pPr marL="0" indent="0">
              <a:buNone/>
            </a:pPr>
            <a:r>
              <a:rPr lang="ru-RU" sz="4000" dirty="0" smtClean="0"/>
              <a:t>Посмотреть на поле маки.</a:t>
            </a:r>
          </a:p>
          <a:p>
            <a:pPr marL="0" indent="0">
              <a:buNone/>
            </a:pPr>
            <a:r>
              <a:rPr lang="ru-RU" sz="4000" dirty="0" smtClean="0"/>
              <a:t>Но увидели подружки</a:t>
            </a:r>
          </a:p>
          <a:p>
            <a:pPr marL="0" indent="0">
              <a:buNone/>
            </a:pPr>
            <a:r>
              <a:rPr lang="ru-RU" sz="4000" dirty="0" smtClean="0"/>
              <a:t>Лишь на ножках погремушки.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009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370386"/>
          </a:xfrm>
        </p:spPr>
        <p:txBody>
          <a:bodyPr/>
          <a:lstStyle/>
          <a:p>
            <a:pPr algn="l"/>
            <a:r>
              <a:rPr lang="ru-RU" dirty="0" smtClean="0"/>
              <a:t>В спорте я не выступаю,</a:t>
            </a:r>
            <a:br>
              <a:rPr lang="ru-RU" dirty="0" smtClean="0"/>
            </a:br>
            <a:r>
              <a:rPr lang="ru-RU" dirty="0" smtClean="0"/>
              <a:t>Но в воде мне равных нет, </a:t>
            </a:r>
            <a:br>
              <a:rPr lang="ru-RU" dirty="0" smtClean="0"/>
            </a:br>
            <a:r>
              <a:rPr lang="ru-RU" dirty="0" smtClean="0"/>
              <a:t>Потому </a:t>
            </a:r>
            <a:r>
              <a:rPr lang="ru-RU" b="1" dirty="0" smtClean="0"/>
              <a:t>что</a:t>
            </a:r>
            <a:r>
              <a:rPr lang="ru-RU" dirty="0" smtClean="0"/>
              <a:t> я ныряю</a:t>
            </a:r>
            <a:br>
              <a:rPr lang="ru-RU" dirty="0" smtClean="0"/>
            </a:br>
            <a:r>
              <a:rPr lang="ru-RU" dirty="0" smtClean="0"/>
              <a:t>В глубину на </a:t>
            </a:r>
            <a:r>
              <a:rPr lang="ru-RU" b="1" dirty="0" smtClean="0"/>
              <a:t>километр.</a:t>
            </a:r>
            <a:endParaRPr lang="ru-RU" dirty="0"/>
          </a:p>
        </p:txBody>
      </p:sp>
      <p:pic>
        <p:nvPicPr>
          <p:cNvPr id="1026" name="Picture 2" descr="http://pti.kiev.ua/uploads/posts/2010-04/1272316961_kashal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3645024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8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770" y="404664"/>
            <a:ext cx="8419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Произноси правильно!!!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651" y="1916832"/>
            <a:ext cx="80279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err="1" smtClean="0"/>
              <a:t>киломЕтр</a:t>
            </a:r>
            <a:r>
              <a:rPr lang="ru-RU" sz="4400" dirty="0" smtClean="0"/>
              <a:t>                    Пиши: </a:t>
            </a:r>
            <a:r>
              <a:rPr lang="ru-RU" sz="4400" b="1" dirty="0" smtClean="0"/>
              <a:t>Ч</a:t>
            </a:r>
            <a:r>
              <a:rPr lang="ru-RU" sz="4400" dirty="0" smtClean="0"/>
              <a:t>то</a:t>
            </a:r>
          </a:p>
          <a:p>
            <a:pPr algn="r"/>
            <a:r>
              <a:rPr lang="ru-RU" sz="4400" dirty="0" smtClean="0"/>
              <a:t>Произноси: </a:t>
            </a:r>
            <a:r>
              <a:rPr lang="en-US" sz="4400" dirty="0" smtClean="0"/>
              <a:t>[</a:t>
            </a:r>
            <a:r>
              <a:rPr lang="ru-RU" sz="4400" dirty="0" err="1" smtClean="0"/>
              <a:t>што</a:t>
            </a:r>
            <a:r>
              <a:rPr lang="en-US" sz="4400" dirty="0" smtClean="0"/>
              <a:t>]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284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шка Тедд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мишка с карандашом</Template>
  <TotalTime>23</TotalTime>
  <Words>136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Мишка Тедди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спорте я не выступаю, Но в воде мне равных нет,  Потому что я ныряю В глубину на километр.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</dc:creator>
  <cp:lastModifiedBy>dima</cp:lastModifiedBy>
  <cp:revision>3</cp:revision>
  <dcterms:created xsi:type="dcterms:W3CDTF">2013-09-22T09:38:02Z</dcterms:created>
  <dcterms:modified xsi:type="dcterms:W3CDTF">2013-09-22T10:01:03Z</dcterms:modified>
</cp:coreProperties>
</file>