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09AF7-45F3-4F8D-B84E-0A469EAFC87F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2E6E-906F-4F57-B9E2-A63DC716F8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ravshop.ru/img/frog-garshin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d/d6/Garshin_by_Repin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udio.1c.ru/upload/iblock/0dd/FOO7c699u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detki-konfetki.ucoz.ru/puteshestvennic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udio.1c.ru/upload/iblock/23e/FOO5Sa6UT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my-shop.ru/_files/product/2/52/515289.jpg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ravshop.ru/img/frog-garshin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990600"/>
            <a:ext cx="7315200" cy="5486400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Предмет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ЛИТЕРАТУРНОЕ ЧТЕНИЕ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(УМК «Школа России»)  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Класс 3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Тема урока: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В.М.ГАРШИН </a:t>
            </a:r>
          </a:p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«Лягушка-путешественница»</a:t>
            </a:r>
          </a:p>
          <a:p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3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Автор: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Ефимова Ольга Петровна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30000"/>
              </a:lnSpc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учитель начальных классов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ChangeArrowheads="1"/>
          </p:cNvSpPr>
          <p:nvPr>
            <p:ph type="ctrTitle"/>
          </p:nvPr>
        </p:nvSpPr>
        <p:spPr>
          <a:xfrm>
            <a:off x="838200" y="304800"/>
            <a:ext cx="7924800" cy="762000"/>
          </a:xfrm>
          <a:noFill/>
          <a:ln/>
          <a:effectLst>
            <a:outerShdw dist="107763" dir="8100000" algn="ctr" rotWithShape="0">
              <a:srgbClr val="FFFF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2000" b="1" dirty="0"/>
          </a:p>
        </p:txBody>
      </p:sp>
      <p:pic>
        <p:nvPicPr>
          <p:cNvPr id="5" name="Picture 8" descr="Картинка 129 из 2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3286148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Рефлексия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КАКИЕ ПОСЛОВИЦЫ ПОДХОДЯТ К СКАЗКЕ ?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687763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Хвастовство само себя наказывает.</a:t>
            </a:r>
          </a:p>
          <a:p>
            <a:endParaRPr lang="ru-RU" sz="4000" dirty="0"/>
          </a:p>
          <a:p>
            <a:r>
              <a:rPr lang="ru-RU" sz="4000" dirty="0"/>
              <a:t>Высоко взлетишь да низко </a:t>
            </a:r>
            <a:r>
              <a:rPr lang="ru-RU" sz="4000" dirty="0" smtClean="0"/>
              <a:t>упадёшь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/>
              <a:t>Заяц от листа, а лягушка от зайца бежит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Файл:Garshin by Rep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501967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292725" y="1052513"/>
            <a:ext cx="3851275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РУССКИЙ</a:t>
            </a:r>
          </a:p>
          <a:p>
            <a:pPr>
              <a:spcBef>
                <a:spcPct val="50000"/>
              </a:spcBef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ПИСАТЕЛЬ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3105835"/>
            <a:ext cx="3143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Всеволод Михайлович </a:t>
            </a:r>
          </a:p>
          <a:p>
            <a:pPr algn="ctr">
              <a:defRPr/>
            </a:pPr>
            <a:r>
              <a:rPr lang="ru-RU" sz="4000" dirty="0">
                <a:ln w="18415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Гаршин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Картинка 18 из 2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643050"/>
            <a:ext cx="264030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Картинка 70 из 22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571612"/>
            <a:ext cx="264320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Картинка 35 из 22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1428736"/>
            <a:ext cx="2166932" cy="216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Картинка 20 из 22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43240" y="4214818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48" y="0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ТВОРЧЕСТВО </a:t>
            </a:r>
          </a:p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ВСЕВОЛОДА </a:t>
            </a:r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ГАРШИНАТ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Словарная работа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ru-RU" b="1" i="1" u="sng" dirty="0"/>
              <a:t>Захватило дух</a:t>
            </a:r>
            <a:r>
              <a:rPr lang="ru-RU" dirty="0"/>
              <a:t> – 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endParaRPr lang="ru-RU" u="sng" dirty="0"/>
          </a:p>
          <a:p>
            <a:r>
              <a:rPr lang="ru-RU" b="1" i="1" u="sng" dirty="0"/>
              <a:t>Присутствие духа</a:t>
            </a:r>
            <a:r>
              <a:rPr lang="ru-RU" dirty="0"/>
              <a:t> –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3988" y="3108325"/>
            <a:ext cx="24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.</a:t>
            </a:r>
          </a:p>
          <a:p>
            <a:pPr eaLnBrk="0" hangingPunct="0"/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62000" y="2667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стало трудно дышать от резких движений, 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волнения, страха, а также от холода и ветра.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44196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полное самообладание, уверенность в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Объясните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ru-RU" b="1" dirty="0"/>
              <a:t>Коряга</a:t>
            </a:r>
            <a:r>
              <a:rPr lang="ru-RU" dirty="0"/>
              <a:t> -</a:t>
            </a:r>
          </a:p>
          <a:p>
            <a:pPr>
              <a:buFontTx/>
              <a:buNone/>
            </a:pPr>
            <a:endParaRPr lang="ru-RU" dirty="0"/>
          </a:p>
          <a:p>
            <a:endParaRPr lang="ru-RU" dirty="0"/>
          </a:p>
          <a:p>
            <a:r>
              <a:rPr lang="ru-RU" b="1" dirty="0"/>
              <a:t>Лакированная спинка</a:t>
            </a:r>
            <a:r>
              <a:rPr lang="ru-RU" dirty="0"/>
              <a:t> -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Паяц -</a:t>
            </a:r>
          </a:p>
          <a:p>
            <a:endParaRPr lang="ru-RU" b="1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667000" y="1295400"/>
            <a:ext cx="624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суковатое затонувшее или 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лежащее на земле дерево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или часть его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19400" y="3429000"/>
            <a:ext cx="579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блестящая поверхность спинки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667000" y="45720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клоун в цирке, балаганный шут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Потренируйтесь в чтении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25963"/>
          </a:xfrm>
        </p:spPr>
        <p:txBody>
          <a:bodyPr>
            <a:normAutofit fontScale="92500" lnSpcReduction="10000"/>
          </a:bodyPr>
          <a:lstStyle/>
          <a:p>
            <a:pPr lvl="4">
              <a:buFontTx/>
              <a:buNone/>
            </a:pPr>
            <a:endParaRPr lang="ru-RU" sz="1800" b="1"/>
          </a:p>
          <a:p>
            <a:r>
              <a:rPr lang="ru-RU" b="1"/>
              <a:t>про-ис-шест-ви-е</a:t>
            </a:r>
          </a:p>
          <a:p>
            <a:r>
              <a:rPr lang="ru-RU" b="1"/>
              <a:t>вос-хи-ти-тель-но  </a:t>
            </a:r>
          </a:p>
          <a:p>
            <a:r>
              <a:rPr lang="ru-RU" b="1"/>
              <a:t>бес-по-кой-ство      </a:t>
            </a:r>
          </a:p>
          <a:p>
            <a:r>
              <a:rPr lang="ru-RU" b="1"/>
              <a:t>по-сто-рон-ни-е	       </a:t>
            </a:r>
          </a:p>
          <a:p>
            <a:r>
              <a:rPr lang="ru-RU" b="1"/>
              <a:t>у-до-воль-стви-е      </a:t>
            </a:r>
            <a:r>
              <a:rPr lang="ru-RU"/>
              <a:t> </a:t>
            </a:r>
          </a:p>
          <a:p>
            <a:r>
              <a:rPr lang="ru-RU" b="1"/>
              <a:t>не-о-бык-но-вен-ный</a:t>
            </a:r>
          </a:p>
          <a:p>
            <a:r>
              <a:rPr lang="ru-RU" b="1"/>
              <a:t>не  о-тор-вать-ся</a:t>
            </a:r>
          </a:p>
          <a:p>
            <a:r>
              <a:rPr lang="ru-RU" b="1"/>
              <a:t>по-бла-го-да-рить</a:t>
            </a:r>
          </a:p>
          <a:p>
            <a:endParaRPr lang="ru-RU"/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Физкультминутка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    На </a:t>
            </a:r>
            <a:r>
              <a:rPr lang="ru-RU" sz="3600" b="1" dirty="0"/>
              <a:t>болоте две лягушки, </a:t>
            </a:r>
            <a:br>
              <a:rPr lang="ru-RU" sz="3600" b="1" dirty="0"/>
            </a:br>
            <a:r>
              <a:rPr lang="ru-RU" sz="3600" b="1" dirty="0"/>
              <a:t>Две весёлые подружки.</a:t>
            </a:r>
            <a:br>
              <a:rPr lang="ru-RU" sz="3600" b="1" dirty="0"/>
            </a:br>
            <a:r>
              <a:rPr lang="ru-RU" sz="3600" b="1" dirty="0"/>
              <a:t>Рано утром умывались,</a:t>
            </a:r>
            <a:br>
              <a:rPr lang="ru-RU" sz="3600" b="1" dirty="0"/>
            </a:br>
            <a:r>
              <a:rPr lang="ru-RU" sz="3600" b="1" dirty="0"/>
              <a:t>Полотенцем растирались.</a:t>
            </a:r>
            <a:br>
              <a:rPr lang="ru-RU" sz="3600" b="1" dirty="0"/>
            </a:br>
            <a:r>
              <a:rPr lang="ru-RU" sz="3600" b="1" dirty="0"/>
              <a:t>Ручками хлопали, </a:t>
            </a:r>
            <a:br>
              <a:rPr lang="ru-RU" sz="3600" b="1" dirty="0"/>
            </a:br>
            <a:r>
              <a:rPr lang="ru-RU" sz="3600" b="1" dirty="0"/>
              <a:t>Ножками топали,</a:t>
            </a:r>
            <a:br>
              <a:rPr lang="ru-RU" sz="3600" b="1" dirty="0"/>
            </a:br>
            <a:r>
              <a:rPr lang="ru-RU" sz="3600" b="1" dirty="0"/>
              <a:t>Плечиками двигали,</a:t>
            </a:r>
            <a:br>
              <a:rPr lang="ru-RU" sz="3600" b="1" dirty="0"/>
            </a:br>
            <a:r>
              <a:rPr lang="ru-RU" sz="3600" b="1" dirty="0"/>
              <a:t>По болоту прыгали.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Домашнее задание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dirty="0"/>
              <a:t>Перечитайте сказку  и  </a:t>
            </a:r>
            <a:r>
              <a:rPr lang="ru-RU" dirty="0" smtClean="0"/>
              <a:t>разделите ее на части.</a:t>
            </a:r>
          </a:p>
          <a:p>
            <a:pPr marL="609600" indent="-609600"/>
            <a:r>
              <a:rPr lang="ru-RU" dirty="0"/>
              <a:t>Озаглавить </a:t>
            </a:r>
            <a:r>
              <a:rPr lang="ru-RU" dirty="0" smtClean="0"/>
              <a:t>части. (на </a:t>
            </a:r>
            <a:r>
              <a:rPr lang="ru-RU" dirty="0"/>
              <a:t>выбор, либо письменно, либо в виде </a:t>
            </a:r>
            <a:r>
              <a:rPr lang="ru-RU" dirty="0" smtClean="0"/>
              <a:t>рисунков)</a:t>
            </a:r>
            <a:endParaRPr lang="ru-RU" dirty="0"/>
          </a:p>
          <a:p>
            <a:pPr marL="609600" indent="-609600"/>
            <a:endParaRPr lang="ru-RU" dirty="0"/>
          </a:p>
        </p:txBody>
      </p:sp>
      <p:pic>
        <p:nvPicPr>
          <p:cNvPr id="5" name="Picture 8" descr="Картинка 129 из 2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857605"/>
            <a:ext cx="3000396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</vt:lpstr>
      <vt:lpstr>Слайд 2</vt:lpstr>
      <vt:lpstr>Слайд 3</vt:lpstr>
      <vt:lpstr>Слайд 4</vt:lpstr>
      <vt:lpstr>Словарная работа</vt:lpstr>
      <vt:lpstr>Объясните</vt:lpstr>
      <vt:lpstr>Потренируйтесь в чтении</vt:lpstr>
      <vt:lpstr>Физкультминутка</vt:lpstr>
      <vt:lpstr>Домашнее задание</vt:lpstr>
      <vt:lpstr>Рефлексия КАКИЕ ПОСЛОВИЦЫ ПОДХОДЯТ К СКАЗКЕ 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Admin</cp:lastModifiedBy>
  <cp:revision>8</cp:revision>
  <dcterms:created xsi:type="dcterms:W3CDTF">2014-12-18T19:31:44Z</dcterms:created>
  <dcterms:modified xsi:type="dcterms:W3CDTF">2014-12-18T20:05:57Z</dcterms:modified>
</cp:coreProperties>
</file>