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DD9A248-3B5A-4B87-9C1B-B783DEEADF7B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E7568DB-1D79-46B1-842F-73B329D800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1500986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Классный час на тему</a:t>
            </a: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endParaRPr lang="ru-RU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«Святые заступники </a:t>
            </a:r>
          </a:p>
          <a:p>
            <a:pPr algn="ctr"/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земли Русской»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796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19672" y="1844824"/>
            <a:ext cx="6249017" cy="4824536"/>
          </a:xfrm>
          <a:noFill/>
          <a:ln w="57150">
            <a:solidFill>
              <a:schemeClr val="accent2">
                <a:lumMod val="50000"/>
              </a:schemeClr>
            </a:solidFill>
            <a:prstDash val="lg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4800" b="1" dirty="0" smtClean="0"/>
              <a:t>  </a:t>
            </a:r>
            <a:r>
              <a:rPr lang="ru-RU" sz="6400" b="1" dirty="0"/>
              <a:t>Куликовская битва</a:t>
            </a:r>
          </a:p>
          <a:p>
            <a:pPr marL="0" indent="0">
              <a:buNone/>
            </a:pPr>
            <a:r>
              <a:rPr lang="ru-RU" sz="4800" b="1" dirty="0"/>
              <a:t>                                                                                                            </a:t>
            </a:r>
            <a:r>
              <a:rPr lang="ru-RU" sz="5600" b="1" dirty="0"/>
              <a:t>р. Дон</a:t>
            </a:r>
          </a:p>
          <a:p>
            <a:pPr marL="0" indent="0">
              <a:buNone/>
            </a:pPr>
            <a:r>
              <a:rPr lang="ru-RU" sz="5600" b="1" dirty="0" err="1"/>
              <a:t>р.Непрядва</a:t>
            </a:r>
            <a:endParaRPr lang="ru-RU" sz="5600" b="1" dirty="0"/>
          </a:p>
          <a:p>
            <a:pPr marL="0" indent="0">
              <a:buNone/>
            </a:pPr>
            <a:r>
              <a:rPr lang="ru-RU" sz="4800" b="1" dirty="0"/>
              <a:t>                   </a:t>
            </a:r>
          </a:p>
          <a:p>
            <a:pPr marL="0" indent="0">
              <a:buNone/>
            </a:pPr>
            <a:r>
              <a:rPr lang="ru-RU" sz="5600" b="1" dirty="0"/>
              <a:t>                       </a:t>
            </a:r>
            <a:r>
              <a:rPr lang="ru-RU" sz="5600" b="1" i="1" dirty="0"/>
              <a:t> ДМИТРИЙ </a:t>
            </a:r>
            <a:r>
              <a:rPr lang="ru-RU" sz="5600" b="1" dirty="0"/>
              <a:t>                                                   Засадный полк</a:t>
            </a:r>
          </a:p>
          <a:p>
            <a:pPr marL="0" indent="0">
              <a:buNone/>
            </a:pPr>
            <a:r>
              <a:rPr lang="ru-RU" sz="5600" b="1" dirty="0"/>
              <a:t>                                                                                                             Резерв</a:t>
            </a:r>
          </a:p>
          <a:p>
            <a:pPr marL="0" indent="0">
              <a:buNone/>
            </a:pPr>
            <a:r>
              <a:rPr lang="ru-RU" sz="4800" b="1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 </a:t>
            </a:r>
            <a:endParaRPr lang="ru-RU" sz="5600" b="1" dirty="0"/>
          </a:p>
          <a:p>
            <a:pPr marL="0" indent="0">
              <a:buNone/>
            </a:pPr>
            <a:r>
              <a:rPr lang="ru-RU" sz="5600" b="1" dirty="0"/>
              <a:t>Полк правой руки                                                               Полк левой руки</a:t>
            </a:r>
            <a:endParaRPr lang="ru-RU" sz="4800" b="1" dirty="0"/>
          </a:p>
          <a:p>
            <a:pPr marL="0" indent="0">
              <a:buNone/>
            </a:pPr>
            <a:r>
              <a:rPr lang="ru-RU" sz="4800" b="1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                                      </a:t>
            </a:r>
            <a:r>
              <a:rPr lang="ru-RU" sz="5600" b="1" dirty="0"/>
              <a:t>Большой полк во </a:t>
            </a:r>
          </a:p>
          <a:p>
            <a:pPr marL="0" indent="0">
              <a:buNone/>
            </a:pPr>
            <a:r>
              <a:rPr lang="ru-RU" sz="5600" b="1" dirty="0"/>
              <a:t>                                  Главе с кн. Дмитрием</a:t>
            </a:r>
          </a:p>
          <a:p>
            <a:pPr marL="0" indent="0">
              <a:buNone/>
            </a:pPr>
            <a:r>
              <a:rPr lang="ru-RU" sz="5600" b="1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                                        </a:t>
            </a:r>
            <a:r>
              <a:rPr lang="ru-RU" sz="5600" b="1" dirty="0"/>
              <a:t>Передовой полк</a:t>
            </a:r>
          </a:p>
          <a:p>
            <a:pPr marL="0" indent="0">
              <a:buNone/>
            </a:pPr>
            <a:r>
              <a:rPr lang="ru-RU" sz="5600" b="1" dirty="0"/>
              <a:t> </a:t>
            </a:r>
          </a:p>
          <a:p>
            <a:pPr marL="0" indent="0">
              <a:buNone/>
            </a:pPr>
            <a:r>
              <a:rPr lang="ru-RU" sz="4800" b="1" dirty="0"/>
              <a:t>                                                                                                  </a:t>
            </a:r>
            <a:r>
              <a:rPr lang="ru-RU" sz="5600" b="1" dirty="0" err="1" smtClean="0"/>
              <a:t>Р.Смолка</a:t>
            </a:r>
            <a:endParaRPr lang="ru-RU" sz="5600" b="1" dirty="0" smtClean="0"/>
          </a:p>
          <a:p>
            <a:pPr marL="0" indent="0">
              <a:buNone/>
            </a:pPr>
            <a:r>
              <a:rPr lang="ru-RU" sz="5600" b="1" dirty="0" smtClean="0"/>
              <a:t> </a:t>
            </a:r>
          </a:p>
          <a:p>
            <a:pPr marL="0" indent="0">
              <a:buNone/>
            </a:pPr>
            <a:r>
              <a:rPr lang="ru-RU" sz="4800" b="1" dirty="0" smtClean="0"/>
              <a:t>                    </a:t>
            </a:r>
            <a:endParaRPr lang="ru-RU" sz="4800" b="1" dirty="0"/>
          </a:p>
          <a:p>
            <a:pPr marL="0" indent="0">
              <a:buNone/>
            </a:pPr>
            <a:r>
              <a:rPr lang="ru-RU" sz="5600" b="1" i="1" dirty="0"/>
              <a:t>                                                                 </a:t>
            </a:r>
            <a:r>
              <a:rPr lang="ru-RU" sz="5600" b="1" i="1" dirty="0" smtClean="0"/>
              <a:t>МАМАЙ</a:t>
            </a:r>
            <a:endParaRPr lang="ru-RU" sz="5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сражения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65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ru-RU" dirty="0"/>
              <a:t>Георгиевская  ленточка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316948"/>
            <a:ext cx="5661256" cy="4536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09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Святой Георгий 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171" y="2204243"/>
            <a:ext cx="3636007" cy="41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12" y="2204864"/>
            <a:ext cx="3207716" cy="41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50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Орден </a:t>
            </a:r>
            <a:r>
              <a:rPr lang="ru-RU" dirty="0"/>
              <a:t>Святого Георгия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71914"/>
            <a:ext cx="4032448" cy="37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387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136338"/>
            <a:ext cx="61206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1. Ледовое побоище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2. Куликовская битва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3. Полтавская битва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4. Бородинское сражение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5. Победные сражения Суворова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6. Курская битва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7. Сталинградская битва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8. Освобождение Москвы</a:t>
            </a:r>
          </a:p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9. Снятие блокады Ленинграда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Классный час на тему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«Святые заступники земли Русской»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63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487414"/>
              </p:ext>
            </p:extLst>
          </p:nvPr>
        </p:nvGraphicFramePr>
        <p:xfrm>
          <a:off x="2138810" y="2375735"/>
          <a:ext cx="4752528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52528"/>
              </a:tblGrid>
              <a:tr h="3888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Куликовская битва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  р. Дон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р.Непрядва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ДМИТРИЙ                                                    Засадный полк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           Резерв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Полк правой руки                                                               Полк левой руки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    Большой полк во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Главе с кн. Дмитрием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      Передовой полк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                                                                </a:t>
                      </a:r>
                      <a:r>
                        <a:rPr lang="ru-RU" sz="1100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Р.Смолка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                                                                МАМАЙ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598" marR="6059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19338" y="2174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Классный час на тему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«Святые заступники земли Русской»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96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91683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err="1"/>
              <a:t>Чисгисхан</a:t>
            </a:r>
            <a:r>
              <a:rPr lang="ru-RU" sz="4800" b="1" dirty="0"/>
              <a:t>, Золотая орда, 1237 год, иго, Иван </a:t>
            </a:r>
            <a:r>
              <a:rPr lang="ru-RU" sz="4800" b="1" dirty="0" err="1"/>
              <a:t>Калита</a:t>
            </a:r>
            <a:r>
              <a:rPr lang="ru-RU" sz="4800" b="1" dirty="0"/>
              <a:t>, Мамай, 1380 год, Дмитрий Донской.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Классный час на тему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lavjanic" pitchFamily="2" charset="0"/>
              </a:rPr>
              <a:t>«Святые заступники земли Русской»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lavjanic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7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3916" y="404664"/>
            <a:ext cx="6964175" cy="1054250"/>
          </a:xfrm>
        </p:spPr>
        <p:txBody>
          <a:bodyPr/>
          <a:lstStyle/>
          <a:p>
            <a:r>
              <a:rPr lang="ru-RU" dirty="0"/>
              <a:t>Князь Дмитрий </a:t>
            </a:r>
            <a:r>
              <a:rPr lang="ru-RU" dirty="0" smtClean="0"/>
              <a:t>Донской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6422475" cy="41665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9" t="2368" r="9718" b="11992"/>
          <a:stretch/>
        </p:blipFill>
        <p:spPr bwMode="auto">
          <a:xfrm>
            <a:off x="6646849" y="-99392"/>
            <a:ext cx="2497151" cy="35522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6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Мамай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45125"/>
            <a:ext cx="4032448" cy="4612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653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Сергий Радонежский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4608512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32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Чингисхан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1"/>
          <a:stretch/>
        </p:blipFill>
        <p:spPr bwMode="auto">
          <a:xfrm>
            <a:off x="2555776" y="2132192"/>
            <a:ext cx="4104456" cy="4725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2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Золотая орда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755743" cy="4542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8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52</TotalTime>
  <Words>151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Князь Дмитрий Донской</vt:lpstr>
      <vt:lpstr>Мамай</vt:lpstr>
      <vt:lpstr>Сергий Радонежский</vt:lpstr>
      <vt:lpstr>Чингисхан</vt:lpstr>
      <vt:lpstr>Золотая орда</vt:lpstr>
      <vt:lpstr>План сражения </vt:lpstr>
      <vt:lpstr>Георгиевская  ленточка</vt:lpstr>
      <vt:lpstr>Святой Георгий  </vt:lpstr>
      <vt:lpstr>Орден Святого Георгия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6</cp:revision>
  <dcterms:created xsi:type="dcterms:W3CDTF">2012-02-19T07:43:36Z</dcterms:created>
  <dcterms:modified xsi:type="dcterms:W3CDTF">2012-02-19T08:35:41Z</dcterms:modified>
</cp:coreProperties>
</file>