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  <p:sldMasterId id="2147484143" r:id="rId2"/>
    <p:sldMasterId id="2147484155" r:id="rId3"/>
    <p:sldMasterId id="2147484167" r:id="rId4"/>
  </p:sldMasterIdLst>
  <p:notesMasterIdLst>
    <p:notesMasterId r:id="rId16"/>
  </p:notesMasterIdLst>
  <p:sldIdLst>
    <p:sldId id="256" r:id="rId5"/>
    <p:sldId id="257" r:id="rId6"/>
    <p:sldId id="274" r:id="rId7"/>
    <p:sldId id="283" r:id="rId8"/>
    <p:sldId id="259" r:id="rId9"/>
    <p:sldId id="258" r:id="rId10"/>
    <p:sldId id="284" r:id="rId11"/>
    <p:sldId id="271" r:id="rId12"/>
    <p:sldId id="279" r:id="rId13"/>
    <p:sldId id="277" r:id="rId14"/>
    <p:sldId id="282" r:id="rId15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FD2"/>
    <a:srgbClr val="06BAD2"/>
    <a:srgbClr val="3333CC"/>
    <a:srgbClr val="3366FF"/>
    <a:srgbClr val="17136F"/>
    <a:srgbClr val="6699FF"/>
    <a:srgbClr val="CC3300"/>
    <a:srgbClr val="2525FF"/>
    <a:srgbClr val="FF66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0" autoAdjust="0"/>
    <p:restoredTop sz="94576" autoAdjust="0"/>
  </p:normalViewPr>
  <p:slideViewPr>
    <p:cSldViewPr>
      <p:cViewPr varScale="1">
        <p:scale>
          <a:sx n="107" d="100"/>
          <a:sy n="107" d="100"/>
        </p:scale>
        <p:origin x="-10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A81AC-7967-4AF1-BDA1-075AE92D5ED9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02CEC-BFC6-4ADC-973D-9D489A209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48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02CEC-BFC6-4ADC-973D-9D489A20971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898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4648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464900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464901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64902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64903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490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464905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64906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649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49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4909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491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4911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0F5AC70-6FD9-4CB8-9541-4E2A4FA123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0621D-5481-4498-A24D-7F9AAD6E29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653BD-7F9F-464F-9E56-5FA9CCEEB8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C344-1BDA-44FC-9332-F27B3D1C4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F89B-CCE4-46A7-B11A-73300292E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9EEB-C85C-42DD-8AAA-8D5284B12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6AF7-5C9F-4125-8141-0BE8B3B92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E0BC-3013-409A-9B3A-333608281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31940-BD28-4CF0-B2E0-6E711FEBE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5790-E556-4711-B371-08F350541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ED55A3D-7650-4F5A-957A-BB310BB2D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0E409-4AA7-4F90-BD75-511879B58D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3B00-42FD-4412-A671-00329AC02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7897-2F6C-4001-B0EC-EC25B5DBB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D00E-E149-41DD-996E-070D1A121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C344-1BDA-44FC-9332-F27B3D1C4B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F89B-CCE4-46A7-B11A-73300292E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0A9EEB-C85C-42DD-8AAA-8D5284B12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6AF7-5C9F-4125-8141-0BE8B3B92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E0BC-3013-409A-9B3A-333608281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1940-BD28-4CF0-B2E0-6E711FEB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5790-E556-4711-B371-08F350541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B6346-4D4B-488D-98F6-B94B1C8DD6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55A3D-7650-4F5A-957A-BB310BB2D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3B00-42FD-4412-A671-00329AC02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7897-2F6C-4001-B0EC-EC25B5DBB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D00E-E149-41DD-996E-070D1A121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8EDC344-1BDA-44FC-9332-F27B3D1C4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F89B-CCE4-46A7-B11A-73300292E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30A9EEB-C85C-42DD-8AAA-8D5284B1205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1866AF7-5C9F-4125-8141-0BE8B3B92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7ABE0BC-3013-409A-9B3A-333608281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1940-BD28-4CF0-B2E0-6E711FEBE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7AFF5-9DD4-4ACB-9D86-AEA1EF5BE4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6065790-E556-4711-B371-08F350541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ED55A3D-7650-4F5A-957A-BB310BB2D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98A3B00-42FD-4412-A671-00329AC02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7897-2F6C-4001-B0EC-EC25B5DBB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D00E-E149-41DD-996E-070D1A121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E9CD9-586C-480B-ACD9-F07439A086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46888-20DE-4C19-8B24-359B921A03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E58A2-A519-4DA4-A1F6-480312E23F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03508-9BC4-485B-B670-685D111DB9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2FFAB-DB61-4C6A-B2F8-EB51E819ED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874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638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463876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6387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6387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638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38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38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4638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ru-RU"/>
          </a:p>
        </p:txBody>
      </p:sp>
      <p:sp>
        <p:nvSpPr>
          <p:cNvPr id="4638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0219B4C-C09A-4EA5-B4EC-0B9F557A4DC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6388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219B4C-C09A-4EA5-B4EC-0B9F557A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219B4C-C09A-4EA5-B4EC-0B9F557A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0219B4C-C09A-4EA5-B4EC-0B9F557A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2525FF">
                <a:gamma/>
                <a:tint val="43922"/>
                <a:invGamma/>
              </a:srgbClr>
            </a:gs>
            <a:gs pos="50000">
              <a:srgbClr val="2525FF"/>
            </a:gs>
            <a:gs pos="100000">
              <a:srgbClr val="2525FF">
                <a:gamma/>
                <a:tint val="4392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46655" y="1883623"/>
            <a:ext cx="76058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 РОДИТЕЛЯМ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917" y="4437112"/>
            <a:ext cx="7632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Программа здоровья для семьи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630002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Учитель физической культуры Орехова Е.В.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21" name="Rectangle 21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8104187" cy="3168352"/>
          </a:xfrm>
        </p:spPr>
        <p:txBody>
          <a:bodyPr>
            <a:noAutofit/>
          </a:bodyPr>
          <a:lstStyle/>
          <a:p>
            <a:r>
              <a:rPr lang="ru-RU" sz="4100" dirty="0" smtClean="0"/>
              <a:t>8.</a:t>
            </a:r>
            <a:r>
              <a:rPr lang="ru-RU" sz="4100" dirty="0"/>
              <a:t> </a:t>
            </a:r>
            <a:r>
              <a:rPr lang="ru-RU" sz="4100" dirty="0" smtClean="0"/>
              <a:t>Участвовать </a:t>
            </a:r>
            <a:r>
              <a:rPr lang="ru-RU" sz="4100" dirty="0"/>
              <a:t>в семейных соревнованиях по различным физическим упражнениям, подвижным и спортивным играм.</a:t>
            </a:r>
          </a:p>
        </p:txBody>
      </p:sp>
      <p:pic>
        <p:nvPicPr>
          <p:cNvPr id="5125" name="Picture 5" descr="G:\Фото\Школьная\IMG_5975 копи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286124"/>
            <a:ext cx="4033018" cy="27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Мои документы\Мои рисунки\vospitanie_dit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714752"/>
            <a:ext cx="4143404" cy="27385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93" name="Rectangle 25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3096344"/>
          </a:xfrm>
        </p:spPr>
        <p:txBody>
          <a:bodyPr>
            <a:noAutofit/>
          </a:bodyPr>
          <a:lstStyle/>
          <a:p>
            <a:pPr algn="l"/>
            <a:r>
              <a:rPr lang="ru-RU" sz="3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C0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9</a:t>
            </a:r>
            <a:r>
              <a:rPr lang="ru-RU" sz="38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C0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.</a:t>
            </a:r>
            <a:r>
              <a:rPr lang="ru-RU" sz="3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C0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	</a:t>
            </a:r>
            <a:r>
              <a:rPr lang="ru-RU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C0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В выходные дни отправляться в туристские походы, на лыжные или пешие прогулки, экскурсии.</a:t>
            </a:r>
            <a:br>
              <a:rPr lang="ru-RU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C0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C0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Игры на свежем воздухе — ежедневно</a:t>
            </a:r>
            <a:r>
              <a:rPr lang="ru-RU" sz="4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C0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!</a:t>
            </a:r>
            <a:endParaRPr lang="ru-RU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C00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7" descr="SO00299_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2438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66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2194264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ru-RU" sz="41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1. 	Собрать дома простейший инвентарь для занятий: санки, лыжи, коньки, гантели, обруч, скакалку, </a:t>
            </a:r>
            <a:r>
              <a:rPr lang="ru-RU" sz="4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мяч.</a:t>
            </a:r>
            <a:endParaRPr lang="ru-RU" sz="41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D:\Мои документы\Мои рисунки\c3b1ad5f-5246-4562-afc4-a8dfc5cefd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428868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54" name="Rectangle 26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30193" y="188640"/>
            <a:ext cx="8640960" cy="280831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2.	Каждое утро начинать с гигиенической гимнастики, составить </a:t>
            </a:r>
            <a:r>
              <a:rPr lang="ru-RU" dirty="0"/>
              <a:t>и соблюдать режим дня для </a:t>
            </a:r>
            <a:r>
              <a:rPr lang="ru-RU" dirty="0" smtClean="0"/>
              <a:t>ребенка.</a:t>
            </a:r>
            <a:endParaRPr lang="ru-RU" dirty="0"/>
          </a:p>
        </p:txBody>
      </p:sp>
      <p:pic>
        <p:nvPicPr>
          <p:cNvPr id="6146" name="Picture 2" descr="G:\Фото\Школьная\урок 2б\Изображение 0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3071810"/>
            <a:ext cx="2636887" cy="32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документы\Мои рисунки\rezhim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000372"/>
            <a:ext cx="4401740" cy="34940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192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1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3.	Контролировать </a:t>
            </a:r>
            <a:r>
              <a:rPr lang="ru-RU" sz="4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выполнение домашнего </a:t>
            </a:r>
            <a:r>
              <a:rPr lang="ru-RU" sz="41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задания по физической культуре.</a:t>
            </a:r>
          </a:p>
        </p:txBody>
      </p:sp>
      <p:pic>
        <p:nvPicPr>
          <p:cNvPr id="1026" name="Picture 2" descr="C:\Users\MAMA\Desktop\Изображение 1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451" y="2768406"/>
            <a:ext cx="4923359" cy="36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3333CC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81" name="Rectangle 29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67494"/>
            <a:ext cx="8003232" cy="1937370"/>
          </a:xfrm>
        </p:spPr>
        <p:txBody>
          <a:bodyPr>
            <a:noAutofit/>
          </a:bodyPr>
          <a:lstStyle/>
          <a:p>
            <a:r>
              <a:rPr lang="ru-RU" sz="4100" dirty="0"/>
              <a:t>4.	Знать результаты тестирования физической подготовленности ребенка.</a:t>
            </a:r>
          </a:p>
        </p:txBody>
      </p:sp>
      <p:pic>
        <p:nvPicPr>
          <p:cNvPr id="7170" name="Picture 2" descr="G:\Фото\Школьная\Губ тесты 2007-8\IMG_53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3708" y="3581157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Фото\Школьная\Губ тесты 2007-8\IMG_558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200" y="2547752"/>
            <a:ext cx="4063999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067FD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87208" cy="1520205"/>
          </a:xfrm>
        </p:spPr>
        <p:txBody>
          <a:bodyPr/>
          <a:lstStyle/>
          <a:p>
            <a:r>
              <a:rPr lang="ru-RU" sz="41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5.Организовать занятия детей в спортивных секциях.</a:t>
            </a:r>
            <a:br>
              <a:rPr lang="ru-RU" sz="41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</a:br>
            <a:endParaRPr lang="ru-RU" sz="4100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0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50" name="Picture 2" descr="H:\картинки\a3661d87572c90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160" y="1772816"/>
            <a:ext cx="5646223" cy="495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«Дворец спорта » предлагает:</a:t>
            </a: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Волейбол (дев.) - пн., вт., ср., чт., пт. с 14.00-15.30 Анна Никитична Матюшкина</a:t>
            </a:r>
          </a:p>
          <a:p>
            <a:r>
              <a:rPr lang="ru-RU" sz="2400" dirty="0" smtClean="0"/>
              <a:t> Карате - вт., чт. </a:t>
            </a:r>
            <a:r>
              <a:rPr lang="ru-RU" sz="2400" dirty="0"/>
              <a:t>с</a:t>
            </a:r>
            <a:r>
              <a:rPr lang="ru-RU" sz="2400" dirty="0" smtClean="0"/>
              <a:t> 17.00-18.30; пн., ср. с 18.30-20.00 Александр Викторович Ситников</a:t>
            </a:r>
          </a:p>
          <a:p>
            <a:r>
              <a:rPr lang="ru-RU" sz="2400" dirty="0" smtClean="0"/>
              <a:t>Спортивная гимнастика - каждый день с 14.00 – 18.00</a:t>
            </a:r>
          </a:p>
          <a:p>
            <a:r>
              <a:rPr lang="ru-RU" sz="2400" dirty="0"/>
              <a:t>Футбол - </a:t>
            </a:r>
            <a:r>
              <a:rPr lang="ru-RU" sz="2400" dirty="0" smtClean="0"/>
              <a:t> </a:t>
            </a:r>
            <a:r>
              <a:rPr lang="ru-RU" sz="2400" dirty="0"/>
              <a:t>вт</a:t>
            </a:r>
            <a:r>
              <a:rPr lang="ru-RU" sz="2400" dirty="0" smtClean="0"/>
              <a:t>., </a:t>
            </a:r>
            <a:r>
              <a:rPr lang="ru-RU" sz="2400" dirty="0"/>
              <a:t>чт., пт. с </a:t>
            </a:r>
            <a:r>
              <a:rPr lang="ru-RU" sz="2400" dirty="0" smtClean="0"/>
              <a:t>14.00-17.00 Альберт </a:t>
            </a:r>
            <a:r>
              <a:rPr lang="ru-RU" sz="2400" dirty="0" err="1" smtClean="0"/>
              <a:t>Назирович</a:t>
            </a:r>
            <a:r>
              <a:rPr lang="ru-RU" sz="2400" dirty="0" smtClean="0"/>
              <a:t> </a:t>
            </a:r>
            <a:r>
              <a:rPr lang="ru-RU" sz="2400" dirty="0" err="1" smtClean="0"/>
              <a:t>Ахтямов</a:t>
            </a:r>
            <a:endParaRPr lang="ru-RU" sz="2400" dirty="0" smtClean="0"/>
          </a:p>
          <a:p>
            <a:r>
              <a:rPr lang="ru-RU" sz="2400" dirty="0" smtClean="0"/>
              <a:t>Плавание</a:t>
            </a:r>
          </a:p>
          <a:p>
            <a:pPr marL="36576" indent="0">
              <a:buNone/>
            </a:pPr>
            <a:r>
              <a:rPr lang="ru-RU" sz="2400" dirty="0" smtClean="0"/>
              <a:t>Школьная секция шахмат – пн., чт. </a:t>
            </a:r>
            <a:r>
              <a:rPr lang="ru-RU" sz="2400" dirty="0"/>
              <a:t>с</a:t>
            </a:r>
            <a:r>
              <a:rPr lang="ru-RU" sz="2400" dirty="0" smtClean="0"/>
              <a:t> 13.40-14.20</a:t>
            </a:r>
            <a:endParaRPr lang="en-US" sz="2400" dirty="0" smtClean="0"/>
          </a:p>
          <a:p>
            <a:pPr marL="36576" indent="0">
              <a:buNone/>
            </a:pPr>
            <a:r>
              <a:rPr lang="ru-RU" sz="2400" dirty="0" smtClean="0"/>
              <a:t>Мищенко </a:t>
            </a:r>
            <a:r>
              <a:rPr lang="ru-RU" sz="2400" smtClean="0"/>
              <a:t>Геннадий Филиппович</a:t>
            </a:r>
            <a:endParaRPr lang="ru-RU" sz="2400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307" name="Rectangle 19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</a:t>
            </a:r>
            <a:r>
              <a:rPr lang="ru-RU" dirty="0"/>
              <a:t>	Научить детей плавать.</a:t>
            </a:r>
          </a:p>
        </p:txBody>
      </p:sp>
      <p:pic>
        <p:nvPicPr>
          <p:cNvPr id="3075" name="Picture 3" descr="G:\Фото\Школьная\РОМА плывет\IMG_03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4176560" cy="31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Мама\Рисунки\j01779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024" y="1628800"/>
            <a:ext cx="4126237" cy="303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8115328" cy="2495568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Century Gothic" pitchFamily="34" charset="0"/>
              </a:rPr>
              <a:t>7. Помогать детям в чтении учебников физичес­кой культуры, литературы о здоровом образе жиз­ни.</a:t>
            </a:r>
            <a:endParaRPr lang="ru-RU" sz="4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4" name="Picture 2" descr="D:\Мои документы\Мои рисунки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3184012"/>
            <a:ext cx="3039936" cy="3673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лои">
  <a:themeElements>
    <a:clrScheme name="Слои 10">
      <a:dk1>
        <a:srgbClr val="000000"/>
      </a:dk1>
      <a:lt1>
        <a:srgbClr val="FFFFFF"/>
      </a:lt1>
      <a:dk2>
        <a:srgbClr val="660033"/>
      </a:dk2>
      <a:lt2>
        <a:srgbClr val="666699"/>
      </a:lt2>
      <a:accent1>
        <a:srgbClr val="95A3D1"/>
      </a:accent1>
      <a:accent2>
        <a:srgbClr val="FFFF66"/>
      </a:accent2>
      <a:accent3>
        <a:srgbClr val="FFFFFF"/>
      </a:accent3>
      <a:accent4>
        <a:srgbClr val="000000"/>
      </a:accent4>
      <a:accent5>
        <a:srgbClr val="C8CEE5"/>
      </a:accent5>
      <a:accent6>
        <a:srgbClr val="E7E75C"/>
      </a:accent6>
      <a:hlink>
        <a:srgbClr val="5A84D8"/>
      </a:hlink>
      <a:folHlink>
        <a:srgbClr val="CCCC99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3110</TotalTime>
  <Words>145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Слои</vt:lpstr>
      <vt:lpstr>Техническая</vt:lpstr>
      <vt:lpstr>Апекс</vt:lpstr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4. Знать результаты тестирования физической подготовленности ребенка.</vt:lpstr>
      <vt:lpstr>5.Организовать занятия детей в спортивных секциях. </vt:lpstr>
      <vt:lpstr>Презентация PowerPoint</vt:lpstr>
      <vt:lpstr>6. Научить детей плавать.</vt:lpstr>
      <vt:lpstr>7. Помогать детям в чтении учебников физичес­кой культуры, литературы о здоровом образе жиз­ни.</vt:lpstr>
      <vt:lpstr>8. Участвовать в семейных соревнованиях по различным физическим упражнениям, подвижным и спортивным играм.</vt:lpstr>
      <vt:lpstr>9. В выходные дни отправляться в туристские походы, на лыжные или пешие прогулки, экскурсии. Игры на свежем воздухе — ежедневно!</vt:lpstr>
    </vt:vector>
  </TitlesOfParts>
  <Company>AIS-Langepas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ООО «Лукойл-Информ» на лучшую научно-техническую разработку молодых ученых и специалистов</dc:title>
  <dc:creator>OASUTP</dc:creator>
  <cp:lastModifiedBy>MAMA</cp:lastModifiedBy>
  <cp:revision>136</cp:revision>
  <dcterms:created xsi:type="dcterms:W3CDTF">2006-03-17T19:26:52Z</dcterms:created>
  <dcterms:modified xsi:type="dcterms:W3CDTF">2012-12-18T14:59:06Z</dcterms:modified>
</cp:coreProperties>
</file>