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2" r:id="rId3"/>
    <p:sldId id="258" r:id="rId4"/>
    <p:sldId id="273" r:id="rId5"/>
    <p:sldId id="259" r:id="rId6"/>
    <p:sldId id="275" r:id="rId7"/>
    <p:sldId id="263" r:id="rId8"/>
    <p:sldId id="264" r:id="rId9"/>
    <p:sldId id="265" r:id="rId10"/>
    <p:sldId id="271" r:id="rId11"/>
    <p:sldId id="260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588" autoAdjust="0"/>
  </p:normalViewPr>
  <p:slideViewPr>
    <p:cSldViewPr>
      <p:cViewPr varScale="1">
        <p:scale>
          <a:sx n="57" d="100"/>
          <a:sy n="57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33707-8EDD-4F08-9FE8-15F36A00AF58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E15BA-932E-4A29-B61E-1ADD73E4C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E15BA-932E-4A29-B61E-1ADD73E4C4A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DF9B-DA2A-4CB2-B032-A313640BA2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6747-5146-4BA7-B754-680EC8D6D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DF9B-DA2A-4CB2-B032-A313640BA2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6747-5146-4BA7-B754-680EC8D6D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DF9B-DA2A-4CB2-B032-A313640BA2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6747-5146-4BA7-B754-680EC8D6D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DF9B-DA2A-4CB2-B032-A313640BA2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6747-5146-4BA7-B754-680EC8D6D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DF9B-DA2A-4CB2-B032-A313640BA2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6747-5146-4BA7-B754-680EC8D6D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DF9B-DA2A-4CB2-B032-A313640BA2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6747-5146-4BA7-B754-680EC8D6D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DF9B-DA2A-4CB2-B032-A313640BA2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6747-5146-4BA7-B754-680EC8D6D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DF9B-DA2A-4CB2-B032-A313640BA2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6747-5146-4BA7-B754-680EC8D6D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DF9B-DA2A-4CB2-B032-A313640BA2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6747-5146-4BA7-B754-680EC8D6D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DF9B-DA2A-4CB2-B032-A313640BA2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6747-5146-4BA7-B754-680EC8D6D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861DF9B-DA2A-4CB2-B032-A313640BA2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FAB6747-5146-4BA7-B754-680EC8D6D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861DF9B-DA2A-4CB2-B032-A313640BA2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FAB6747-5146-4BA7-B754-680EC8D6D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eron\Desktop\фото к занятию\го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3347864" y="1844824"/>
            <a:ext cx="2371704" cy="215226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632134">
            <a:off x="5726814" y="3925002"/>
            <a:ext cx="2642636" cy="651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9249784">
            <a:off x="5498951" y="1086588"/>
            <a:ext cx="2460407" cy="84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 flipV="1">
            <a:off x="3527302" y="4904582"/>
            <a:ext cx="1999344" cy="666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8947214" flipV="1">
            <a:off x="892719" y="3951577"/>
            <a:ext cx="2500330" cy="663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2867726">
            <a:off x="1042219" y="1084596"/>
            <a:ext cx="255577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http://im2-tub-ru.yandex.net/i?id=1708495-5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429000"/>
            <a:ext cx="2972490" cy="172819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zdraveda.com/sites/default/files/imagecache/resizeimgpost-500-500/u46/2011/02/vitamin_e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75412" cy="6875412"/>
          </a:xfrm>
          <a:prstGeom prst="rect">
            <a:avLst/>
          </a:prstGeom>
          <a:noFill/>
        </p:spPr>
      </p:pic>
      <p:pic>
        <p:nvPicPr>
          <p:cNvPr id="8198" name="Picture 6" descr="http://stat16.privet.ru/lr/0d2cb4d58a2991189fa56bc6643ad87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20888"/>
            <a:ext cx="22607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3347864" y="1844824"/>
            <a:ext cx="2371704" cy="215226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632134">
            <a:off x="5726814" y="3925002"/>
            <a:ext cx="2642636" cy="651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9249784">
            <a:off x="5498951" y="1086588"/>
            <a:ext cx="2460407" cy="84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 flipV="1">
            <a:off x="3617355" y="5247742"/>
            <a:ext cx="1999344" cy="666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8947214" flipV="1">
            <a:off x="892719" y="3951577"/>
            <a:ext cx="2500330" cy="663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2867726">
            <a:off x="1042219" y="1084596"/>
            <a:ext cx="255577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im1-tub-ru.yandex.net/i?id=218641869-3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2625080" cy="196881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://im7-tub-ru.yandex.net/i?id=710393918-6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548680"/>
            <a:ext cx="2664296" cy="194002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http://4put.ru/pictures/max/530/1631203.jpg"/>
          <p:cNvPicPr>
            <a:picLocks noChangeAspect="1" noChangeArrowheads="1"/>
          </p:cNvPicPr>
          <p:nvPr/>
        </p:nvPicPr>
        <p:blipFill>
          <a:blip r:embed="rId5" cstate="print"/>
          <a:srcRect r="5077" b="15070"/>
          <a:stretch>
            <a:fillRect/>
          </a:stretch>
        </p:blipFill>
        <p:spPr bwMode="auto">
          <a:xfrm>
            <a:off x="658950" y="3501008"/>
            <a:ext cx="2832930" cy="158417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http://im2-tub-ru.yandex.net/i?id=1708495-56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429000"/>
            <a:ext cx="2972490" cy="172819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 descr="C:\Users\Aneron\Desktop\фото к занятию\солнц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581128"/>
            <a:ext cx="1907704" cy="199445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ulsev.com.ua/images/stories/culture/Oli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eron\Desktop\фото к занятию\глобус земля.jp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://maxpark.com/static/u/photo/3427224005/740_107237.jpg"/>
          <p:cNvPicPr>
            <a:picLocks noChangeAspect="1" noChangeArrowheads="1"/>
          </p:cNvPicPr>
          <p:nvPr/>
        </p:nvPicPr>
        <p:blipFill>
          <a:blip r:embed="rId3" cstate="print"/>
          <a:srcRect l="18427" r="19569" b="3333"/>
          <a:stretch>
            <a:fillRect/>
          </a:stretch>
        </p:blipFill>
        <p:spPr bwMode="auto">
          <a:xfrm>
            <a:off x="179512" y="188640"/>
            <a:ext cx="1800200" cy="2088232"/>
          </a:xfrm>
          <a:prstGeom prst="rect">
            <a:avLst/>
          </a:prstGeom>
          <a:noFill/>
        </p:spPr>
      </p:pic>
      <p:pic>
        <p:nvPicPr>
          <p:cNvPr id="5" name="Picture 2" descr="http://maxpark.com/static/u/photo/3427224005/740_107237.jpg"/>
          <p:cNvPicPr>
            <a:picLocks noChangeAspect="1" noChangeArrowheads="1"/>
          </p:cNvPicPr>
          <p:nvPr/>
        </p:nvPicPr>
        <p:blipFill>
          <a:blip r:embed="rId3" cstate="print"/>
          <a:srcRect l="18427" r="19569" b="3333"/>
          <a:stretch>
            <a:fillRect/>
          </a:stretch>
        </p:blipFill>
        <p:spPr bwMode="auto">
          <a:xfrm rot="2228458">
            <a:off x="7684128" y="4438103"/>
            <a:ext cx="1800200" cy="2088232"/>
          </a:xfrm>
          <a:prstGeom prst="rect">
            <a:avLst/>
          </a:prstGeom>
          <a:noFill/>
        </p:spPr>
      </p:pic>
      <p:pic>
        <p:nvPicPr>
          <p:cNvPr id="6" name="Picture 2" descr="http://maxpark.com/static/u/photo/3427224005/740_107237.jpg"/>
          <p:cNvPicPr>
            <a:picLocks noChangeAspect="1" noChangeArrowheads="1"/>
          </p:cNvPicPr>
          <p:nvPr/>
        </p:nvPicPr>
        <p:blipFill>
          <a:blip r:embed="rId3" cstate="print"/>
          <a:srcRect l="18427" r="19569" b="3333"/>
          <a:stretch>
            <a:fillRect/>
          </a:stretch>
        </p:blipFill>
        <p:spPr bwMode="auto">
          <a:xfrm>
            <a:off x="0" y="4581128"/>
            <a:ext cx="1800200" cy="2088232"/>
          </a:xfrm>
          <a:prstGeom prst="rect">
            <a:avLst/>
          </a:prstGeom>
          <a:noFill/>
        </p:spPr>
      </p:pic>
      <p:pic>
        <p:nvPicPr>
          <p:cNvPr id="7" name="Picture 2" descr="http://maxpark.com/static/u/photo/3427224005/740_107237.jpg"/>
          <p:cNvPicPr>
            <a:picLocks noChangeAspect="1" noChangeArrowheads="1"/>
          </p:cNvPicPr>
          <p:nvPr/>
        </p:nvPicPr>
        <p:blipFill>
          <a:blip r:embed="rId3" cstate="print"/>
          <a:srcRect l="18427" r="19569" b="3333"/>
          <a:stretch>
            <a:fillRect/>
          </a:stretch>
        </p:blipFill>
        <p:spPr bwMode="auto">
          <a:xfrm rot="3082397">
            <a:off x="7569755" y="139452"/>
            <a:ext cx="1800200" cy="2088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4.45087E-6 C 0.12656 -0.06867 0.25312 -0.13734 0.32881 -0.09041 C 0.40451 -0.04347 0.42933 0.1193 0.45416 0.28208 " pathEditMode="relative" ptsTypes="aaA">
                                      <p:cBhvr>
                                        <p:cTn id="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9.82659E-7 C -0.12188 -0.06913 -0.24358 -0.13803 -0.31876 -0.08809 C -0.39393 -0.03815 -0.42882 0.23515 -0.45087 0.30012 " pathEditMode="relative" ptsTypes="a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9.24855E-7 C -0.12414 0.0763 -0.2481 0.1526 -0.31702 0.10821 C -0.38595 0.06382 -0.39723 -0.20231 -0.41355 -0.26636 " pathEditMode="relative" ptsTypes="a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5.72254E-6 C 0.1125 0.05457 0.225 0.10937 0.3 0.05642 C 0.37482 0.00347 0.4243 -0.25572 0.44896 -0.31815 " pathEditMode="relative" ptsTypes="aaA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obuk.ru/uploads/posts/2012-09/1348914496_legendy-i-mify-drevnego-mira.jpg"/>
          <p:cNvPicPr>
            <a:picLocks noChangeAspect="1" noChangeArrowheads="1"/>
          </p:cNvPicPr>
          <p:nvPr/>
        </p:nvPicPr>
        <p:blipFill>
          <a:blip r:embed="rId3" cstate="print"/>
          <a:srcRect l="12836" b="5921"/>
          <a:stretch>
            <a:fillRect/>
          </a:stretch>
        </p:blipFill>
        <p:spPr bwMode="auto">
          <a:xfrm>
            <a:off x="2843808" y="2825552"/>
            <a:ext cx="2988840" cy="4032448"/>
          </a:xfrm>
          <a:prstGeom prst="rect">
            <a:avLst/>
          </a:prstGeom>
          <a:noFill/>
        </p:spPr>
      </p:pic>
      <p:pic>
        <p:nvPicPr>
          <p:cNvPr id="4" name="Picture 2" descr="http://900igr.net/datai/istorija/Iskusstvo-Gretsii/0011-013-Mify-o-grecheskikh-bogak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52750" cy="2771776"/>
          </a:xfrm>
          <a:prstGeom prst="rect">
            <a:avLst/>
          </a:prstGeom>
          <a:noFill/>
        </p:spPr>
      </p:pic>
      <p:pic>
        <p:nvPicPr>
          <p:cNvPr id="5" name="Picture 6" descr="Бог на троне"/>
          <p:cNvPicPr>
            <a:picLocks noChangeAspect="1" noChangeArrowheads="1"/>
          </p:cNvPicPr>
          <p:nvPr/>
        </p:nvPicPr>
        <p:blipFill>
          <a:blip r:embed="rId5" cstate="print"/>
          <a:srcRect l="20193" r="23013"/>
          <a:stretch>
            <a:fillRect/>
          </a:stretch>
        </p:blipFill>
        <p:spPr bwMode="auto">
          <a:xfrm>
            <a:off x="5903640" y="0"/>
            <a:ext cx="3240360" cy="3114676"/>
          </a:xfrm>
          <a:prstGeom prst="rect">
            <a:avLst/>
          </a:prstGeom>
          <a:noFill/>
        </p:spPr>
      </p:pic>
      <p:pic>
        <p:nvPicPr>
          <p:cNvPr id="7" name="Picture 2" descr="C:\Users\Aneron\Desktop\фото к занятию\си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Users\Aneron\Desktop\фото к занятию\человек здоров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26630" name="Picture 6" descr="http://poisk-repetitora.ru/sites/default/files/tur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Бог на троне"/>
          <p:cNvPicPr>
            <a:picLocks noChangeAspect="1" noChangeArrowheads="1"/>
          </p:cNvPicPr>
          <p:nvPr/>
        </p:nvPicPr>
        <p:blipFill>
          <a:blip r:embed="rId2" cstate="print"/>
          <a:srcRect l="-622" r="-345"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stat16.privet.ru/lr/0d2cb4d58a2991189fa56bc6643ad87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042248" cy="5196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eron\Desktop\фото к занятию\оке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1772816"/>
            <a:ext cx="55771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Здоровье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eron\Desktop\фото к занятию\г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3933056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Здоровье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eron\Desktop\фото к занятию\здоровый ч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657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33313" y="692696"/>
            <a:ext cx="50337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Здоровье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840</TotalTime>
  <Words>4</Words>
  <Application>Microsoft Office PowerPoint</Application>
  <PresentationFormat>Экран (4:3)</PresentationFormat>
  <Paragraphs>4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Aneron</dc:creator>
  <cp:lastModifiedBy>Aneron</cp:lastModifiedBy>
  <cp:revision>47</cp:revision>
  <dcterms:created xsi:type="dcterms:W3CDTF">2014-01-13T16:41:41Z</dcterms:created>
  <dcterms:modified xsi:type="dcterms:W3CDTF">2014-01-19T16:48:14Z</dcterms:modified>
</cp:coreProperties>
</file>