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2286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0100B-7622-4589-9B2A-E3B9F256AC2A}" type="datetimeFigureOut">
              <a:rPr lang="ru-RU" smtClean="0"/>
              <a:t>05.01.2015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8507A-D2D4-489A-91D2-BFC1E181984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Ucy;&amp;CHcy;&amp;Icy;&amp;Tcy;&amp;IEcy;&amp;Lcy;&amp;SOFTcy; &amp;Scy;&amp;Lcy;&amp;Ocy;&amp;Vcy;&amp;IEcy;&amp;Scy;&amp;Ncy;&amp;Ocy;&amp;Scy;&amp;Tcy;&amp;Icy; - &amp;Pcy;&amp;Ocy;&amp;Rcy;&amp;Tcy;&amp;Rcy;&amp;IEcy;&amp;Tcy;&amp;Ycy; &amp;Pcy;&amp;Icy;&amp;Scy;&amp;Acy;&amp;Tcy;&amp;IEcy;&amp;Lcy;&amp;IEcy;&amp;Jcy; &amp;KHcy;I&amp;KHcy; &amp;Vcy;&amp;IEcy;&amp;K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23528"/>
            <a:ext cx="6597352" cy="87285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2015-01-05T08:44:16Z</dcterms:created>
  <dcterms:modified xsi:type="dcterms:W3CDTF">2015-01-05T08:46:10Z</dcterms:modified>
</cp:coreProperties>
</file>