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2" r:id="rId2"/>
    <p:sldId id="269" r:id="rId3"/>
    <p:sldId id="273" r:id="rId4"/>
    <p:sldId id="257" r:id="rId5"/>
    <p:sldId id="268" r:id="rId6"/>
    <p:sldId id="275" r:id="rId7"/>
    <p:sldId id="256" r:id="rId8"/>
    <p:sldId id="26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C4A88-B1FC-4FCC-A9C1-C098DB05F459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2AD-7030-48D4-99AD-540ED76F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4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3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2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2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7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3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2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1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4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D691-D314-43D7-AAF9-8530888B76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C5EE-0010-4C6F-8665-F9F693C64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7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yverso.at.ua/news/v_2012_2013_uchebnom_godu_shkoly_nachnut_rabotat_po_novym_uchebnym_planam_dlja_pervoklashek/2011-06-18-3869" TargetMode="External"/><Relationship Id="rId2" Type="http://schemas.openxmlformats.org/officeDocument/2006/relationships/hyperlink" Target="http://zakon2.rada.gov.ua/laws/show/462-2011-%D0%B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svita.ua/school/news/17483/" TargetMode="External"/><Relationship Id="rId4" Type="http://schemas.openxmlformats.org/officeDocument/2006/relationships/hyperlink" Target="http://86sch11-nyagan.edusite.ru/p67aa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124744"/>
            <a:ext cx="6855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Курахівської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ЗОШ І-ІІІ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№1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Войтенко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Валеріївна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Спробу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моменти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те,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 descr="0_9c54e_bebd82d4_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34" y="2024844"/>
            <a:ext cx="259228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m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936" y="3180175"/>
            <a:ext cx="162770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4653136"/>
            <a:ext cx="7028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стандарт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засадах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особистісно-зорієнтованого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компетентісного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документі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початкового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ключовими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компетентностями.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77543" cy="141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80175"/>
            <a:ext cx="1611174" cy="231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0"/>
            <a:ext cx="58235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Оцінки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портфоліо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http://www.intekom.ru/assets/images/articles/fgos/2adfadebf15e.jpg"/>
          <p:cNvPicPr/>
          <p:nvPr/>
        </p:nvPicPr>
        <p:blipFill>
          <a:blip r:embed="rId2" cstate="print"/>
          <a:srcRect l="49578" t="11429" b="26428"/>
          <a:stretch>
            <a:fillRect/>
          </a:stretch>
        </p:blipFill>
        <p:spPr bwMode="auto">
          <a:xfrm>
            <a:off x="4788024" y="836712"/>
            <a:ext cx="4183783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www.intekom.ru/assets/images/articles/fgos/2adfadebf15e.jpg"/>
          <p:cNvPicPr/>
          <p:nvPr/>
        </p:nvPicPr>
        <p:blipFill>
          <a:blip r:embed="rId2" cstate="print"/>
          <a:srcRect t="11429" r="51739" b="26428"/>
          <a:stretch>
            <a:fillRect/>
          </a:stretch>
        </p:blipFill>
        <p:spPr bwMode="auto">
          <a:xfrm>
            <a:off x="179512" y="836712"/>
            <a:ext cx="439248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Avgustin\AppData\Local\Temp\Rar$DIa0.586\URED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3851919" y="-27384"/>
            <a:ext cx="216025" cy="9361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085184"/>
            <a:ext cx="471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успішність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подивившись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підсумкові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8691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кожного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шкільних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зібрані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грамоти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дипломи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тестів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т. 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105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читель-лектор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читель-наставник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Avgustin\AppData\Local\Temp\Rar$DIa0.586\URE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4177674" y="80628"/>
            <a:ext cx="144017" cy="648072"/>
          </a:xfrm>
          <a:prstGeom prst="rect">
            <a:avLst/>
          </a:prstGeom>
          <a:noFill/>
        </p:spPr>
      </p:pic>
      <p:pic>
        <p:nvPicPr>
          <p:cNvPr id="6" name="Рисунок 5" descr="http://www.intekom.ru/assets/images/articles/fgos/923d5bda823d.jpg"/>
          <p:cNvPicPr/>
          <p:nvPr/>
        </p:nvPicPr>
        <p:blipFill>
          <a:blip r:embed="rId3" cstate="print"/>
          <a:srcRect l="750" t="11071" r="50205" b="26072"/>
          <a:stretch>
            <a:fillRect/>
          </a:stretch>
        </p:blipFill>
        <p:spPr bwMode="auto">
          <a:xfrm>
            <a:off x="107504" y="836712"/>
            <a:ext cx="439248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www.intekom.ru/assets/images/articles/fgos/923d5bda823d.jpg"/>
          <p:cNvPicPr/>
          <p:nvPr/>
        </p:nvPicPr>
        <p:blipFill>
          <a:blip r:embed="rId3" cstate="print"/>
          <a:srcRect l="50581" t="11071" r="641" b="26072"/>
          <a:stretch>
            <a:fillRect/>
          </a:stretch>
        </p:blipFill>
        <p:spPr bwMode="auto">
          <a:xfrm>
            <a:off x="4572000" y="836712"/>
            <a:ext cx="446449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0131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стандартами,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дистанцію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начитати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 тренер,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суддя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мотивує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координує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роботу кожного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16" y="188640"/>
            <a:ext cx="90824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Єдиний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навчальний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план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Власна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Avgustin\AppData\Local\Temp\Rar$DIa0.586\URE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184067" y="152636"/>
            <a:ext cx="144017" cy="648072"/>
          </a:xfrm>
          <a:prstGeom prst="rect">
            <a:avLst/>
          </a:prstGeom>
          <a:noFill/>
        </p:spPr>
      </p:pic>
      <p:pic>
        <p:nvPicPr>
          <p:cNvPr id="6" name="Рисунок 5" descr="http://www.intekom.ru/assets/images/articles/fgos/81467c39a202.jpg"/>
          <p:cNvPicPr/>
          <p:nvPr/>
        </p:nvPicPr>
        <p:blipFill>
          <a:blip r:embed="rId3" cstate="print"/>
          <a:srcRect l="884" t="11071" r="50149" b="26072"/>
          <a:stretch>
            <a:fillRect/>
          </a:stretch>
        </p:blipFill>
        <p:spPr bwMode="auto">
          <a:xfrm>
            <a:off x="107504" y="908720"/>
            <a:ext cx="439248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www.intekom.ru/assets/images/articles/fgos/81467c39a202.jpg"/>
          <p:cNvPicPr/>
          <p:nvPr/>
        </p:nvPicPr>
        <p:blipFill>
          <a:blip r:embed="rId3" cstate="print"/>
          <a:srcRect l="50134" t="11071" r="787" b="24464"/>
          <a:stretch>
            <a:fillRect/>
          </a:stretch>
        </p:blipFill>
        <p:spPr bwMode="auto">
          <a:xfrm>
            <a:off x="4572000" y="908720"/>
            <a:ext cx="446449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373216"/>
            <a:ext cx="4463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батьки не могли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5229200"/>
            <a:ext cx="4499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школам право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побажання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Безцільні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прогулянки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Цікаві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екскурсії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Avgustin\AppData\Local\Temp\Rar$DIa0.586\URE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040051" y="152636"/>
            <a:ext cx="144017" cy="648072"/>
          </a:xfrm>
          <a:prstGeom prst="rect">
            <a:avLst/>
          </a:prstGeom>
          <a:noFill/>
        </p:spPr>
      </p:pic>
      <p:pic>
        <p:nvPicPr>
          <p:cNvPr id="6" name="Рисунок 5" descr="http://www.intekom.ru/assets/images/articles/fgos/3ca6798b39d7.jpg"/>
          <p:cNvPicPr/>
          <p:nvPr/>
        </p:nvPicPr>
        <p:blipFill>
          <a:blip r:embed="rId3" cstate="print"/>
          <a:srcRect l="750" t="11071" r="50607" b="25893"/>
          <a:stretch>
            <a:fillRect/>
          </a:stretch>
        </p:blipFill>
        <p:spPr bwMode="auto">
          <a:xfrm>
            <a:off x="107504" y="908720"/>
            <a:ext cx="439248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www.intekom.ru/assets/images/articles/fgos/3ca6798b39d7.jpg"/>
          <p:cNvPicPr/>
          <p:nvPr/>
        </p:nvPicPr>
        <p:blipFill>
          <a:blip r:embed="rId3" cstate="print"/>
          <a:srcRect l="50196" t="11071" r="625" b="25893"/>
          <a:stretch>
            <a:fillRect/>
          </a:stretch>
        </p:blipFill>
        <p:spPr bwMode="auto">
          <a:xfrm>
            <a:off x="4572000" y="908720"/>
            <a:ext cx="443767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стандартах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позаурочна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01317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новому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Держстандарт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позаурочної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відведено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вибирають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відвідувати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семінарах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екскурсії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Рукописний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конспект       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Текстовий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редактор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Avgustin\AppData\Local\Temp\Rar$DIa0.586\URE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4608004" y="152636"/>
            <a:ext cx="144016" cy="648072"/>
          </a:xfrm>
          <a:prstGeom prst="rect">
            <a:avLst/>
          </a:prstGeom>
          <a:noFill/>
        </p:spPr>
      </p:pic>
      <p:pic>
        <p:nvPicPr>
          <p:cNvPr id="6" name="Рисунок 5" descr="http://www.intekom.ru/assets/images/articles/fgos/e86bd633f250.jpg"/>
          <p:cNvPicPr/>
          <p:nvPr/>
        </p:nvPicPr>
        <p:blipFill>
          <a:blip r:embed="rId3" cstate="print"/>
          <a:srcRect l="750" t="11071" r="49670" b="25714"/>
          <a:stretch>
            <a:fillRect/>
          </a:stretch>
        </p:blipFill>
        <p:spPr bwMode="auto">
          <a:xfrm>
            <a:off x="107504" y="908720"/>
            <a:ext cx="446449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www.intekom.ru/assets/images/articles/fgos/e86bd633f250.jpg"/>
          <p:cNvPicPr/>
          <p:nvPr/>
        </p:nvPicPr>
        <p:blipFill>
          <a:blip r:embed="rId3" cstate="print"/>
          <a:srcRect l="50062" t="11071" r="749" b="25714"/>
          <a:stretch>
            <a:fillRect/>
          </a:stretch>
        </p:blipFill>
        <p:spPr bwMode="auto">
          <a:xfrm>
            <a:off x="4644008" y="908720"/>
            <a:ext cx="439248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373216"/>
            <a:ext cx="4679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комп'ютерного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доводилося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освоювати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поза школою.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Держстандартом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2-му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письмом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школярі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клавіатурного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набору тексту.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Звичайні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уроки    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000" b="1" cap="none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ахоплюючі</a:t>
            </a:r>
            <a:r>
              <a:rPr lang="ru-RU" sz="4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проекти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а 2 из 956"/>
          <p:cNvPicPr/>
          <p:nvPr/>
        </p:nvPicPr>
        <p:blipFill>
          <a:blip r:embed="rId2" cstate="print"/>
          <a:srcRect l="617" t="11151" r="50000" b="25850"/>
          <a:stretch>
            <a:fillRect/>
          </a:stretch>
        </p:blipFill>
        <p:spPr bwMode="auto">
          <a:xfrm>
            <a:off x="107504" y="1124744"/>
            <a:ext cx="446449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артинка 2 из 956"/>
          <p:cNvPicPr/>
          <p:nvPr/>
        </p:nvPicPr>
        <p:blipFill>
          <a:blip r:embed="rId2" cstate="print"/>
          <a:srcRect l="50000" t="11151" r="1176" b="25850"/>
          <a:stretch>
            <a:fillRect/>
          </a:stretch>
        </p:blipFill>
        <p:spPr bwMode="auto">
          <a:xfrm>
            <a:off x="4644008" y="1124744"/>
            <a:ext cx="439248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Avgustin\AppData\Local\Temp\Rar$DIa0.586\URED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3845405" y="296652"/>
            <a:ext cx="144016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старій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за темою </a:t>
            </a:r>
            <a:r>
              <a:rPr lang="ru-RU" dirty="0" err="1" smtClean="0"/>
              <a:t>обмежувалося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лабораторними</a:t>
            </a:r>
            <a:r>
              <a:rPr lang="ru-RU" dirty="0" smtClean="0"/>
              <a:t> роботами. </a:t>
            </a:r>
            <a:r>
              <a:rPr lang="ru-RU" dirty="0" err="1" smtClean="0"/>
              <a:t>Ні</a:t>
            </a:r>
            <a:r>
              <a:rPr lang="ru-RU" dirty="0" smtClean="0"/>
              <a:t> про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у </a:t>
            </a:r>
            <a:r>
              <a:rPr lang="ru-RU" dirty="0" err="1" smtClean="0"/>
              <a:t>шкільній</a:t>
            </a:r>
            <a:r>
              <a:rPr lang="ru-RU" dirty="0" smtClean="0"/>
              <a:t> </a:t>
            </a:r>
            <a:r>
              <a:rPr lang="ru-RU" dirty="0" err="1" smtClean="0"/>
              <a:t>програмі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,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1-го </a:t>
            </a:r>
            <a:r>
              <a:rPr lang="ru-RU" dirty="0" err="1" smtClean="0"/>
              <a:t>класу</a:t>
            </a:r>
            <a:r>
              <a:rPr lang="ru-RU" dirty="0" smtClean="0"/>
              <a:t>,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поглиблюють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предмету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відпрацьовують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97569" y="0"/>
            <a:ext cx="53446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Заучування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C:\Users\Avgustin\AppData\Local\Temp\Rar$DIa0.586\URE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616115" y="152636"/>
            <a:ext cx="144017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мінімальним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зводився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заучування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Особливо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вчорашні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засвоювати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ось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Картинка 3 из 956"/>
          <p:cNvPicPr/>
          <p:nvPr/>
        </p:nvPicPr>
        <p:blipFill>
          <a:blip r:embed="rId3" cstate="print"/>
          <a:srcRect l="750" t="10893" r="51795" b="28567"/>
          <a:stretch>
            <a:fillRect/>
          </a:stretch>
        </p:blipFill>
        <p:spPr bwMode="auto">
          <a:xfrm>
            <a:off x="179512" y="980728"/>
            <a:ext cx="417646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Картинка 3 из 956"/>
          <p:cNvPicPr/>
          <p:nvPr/>
        </p:nvPicPr>
        <p:blipFill>
          <a:blip r:embed="rId3" cstate="print"/>
          <a:srcRect l="50346" t="10893" r="727" b="28567"/>
          <a:stretch>
            <a:fillRect/>
          </a:stretch>
        </p:blipFill>
        <p:spPr bwMode="auto">
          <a:xfrm>
            <a:off x="4572000" y="980728"/>
            <a:ext cx="442176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784976" cy="442112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http://zakon2.rada.gov.ua/laws/show/462-2011-%D0%BF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http://ayverso.at.ua/news/v_2012_2013_uchebnom_godu_shkoly_nachnut_rabotat_po_novym_uchebnym_planam_dlja_pervoklashek/2011-06-18-3869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http://86sch11-nyagan.edusite.ru/p67aa1.html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http://osvita.ua/school/news/17483/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8640"/>
            <a:ext cx="7032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Використані джерела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480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Avgustin</dc:creator>
  <cp:lastModifiedBy>User</cp:lastModifiedBy>
  <cp:revision>26</cp:revision>
  <cp:lastPrinted>2013-08-26T12:41:17Z</cp:lastPrinted>
  <dcterms:created xsi:type="dcterms:W3CDTF">2012-06-06T16:26:53Z</dcterms:created>
  <dcterms:modified xsi:type="dcterms:W3CDTF">2013-11-09T13:29:29Z</dcterms:modified>
</cp:coreProperties>
</file>