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78" r:id="rId9"/>
    <p:sldId id="262" r:id="rId10"/>
    <p:sldId id="263" r:id="rId11"/>
    <p:sldId id="264" r:id="rId12"/>
    <p:sldId id="265" r:id="rId13"/>
    <p:sldId id="279" r:id="rId14"/>
    <p:sldId id="266" r:id="rId15"/>
    <p:sldId id="281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5F27D4D-326E-4935-AB7B-E55553454B2E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93D4521-5B7A-4DE1-86DE-ED3AD9C9C24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27D4D-326E-4935-AB7B-E55553454B2E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D4521-5B7A-4DE1-86DE-ED3AD9C9C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27D4D-326E-4935-AB7B-E55553454B2E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D4521-5B7A-4DE1-86DE-ED3AD9C9C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27D4D-326E-4935-AB7B-E55553454B2E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D4521-5B7A-4DE1-86DE-ED3AD9C9C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5F27D4D-326E-4935-AB7B-E55553454B2E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93D4521-5B7A-4DE1-86DE-ED3AD9C9C24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27D4D-326E-4935-AB7B-E55553454B2E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93D4521-5B7A-4DE1-86DE-ED3AD9C9C24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27D4D-326E-4935-AB7B-E55553454B2E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93D4521-5B7A-4DE1-86DE-ED3AD9C9C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27D4D-326E-4935-AB7B-E55553454B2E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D4521-5B7A-4DE1-86DE-ED3AD9C9C24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F27D4D-326E-4935-AB7B-E55553454B2E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D4521-5B7A-4DE1-86DE-ED3AD9C9C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5F27D4D-326E-4935-AB7B-E55553454B2E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93D4521-5B7A-4DE1-86DE-ED3AD9C9C24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5F27D4D-326E-4935-AB7B-E55553454B2E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93D4521-5B7A-4DE1-86DE-ED3AD9C9C24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5F27D4D-326E-4935-AB7B-E55553454B2E}" type="datetimeFigureOut">
              <a:rPr lang="ru-RU" smtClean="0"/>
              <a:t>07.11.2011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93D4521-5B7A-4DE1-86DE-ED3AD9C9C245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Loner\Мои документы\Мои рисунки\image0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848872" cy="62646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8458200" cy="4035896"/>
          </a:xfrm>
        </p:spPr>
        <p:txBody>
          <a:bodyPr/>
          <a:lstStyle/>
          <a:p>
            <a:pPr algn="ctr"/>
            <a:r>
              <a:rPr lang="ru-RU" sz="7200" dirty="0" smtClean="0"/>
              <a:t>Игра.</a:t>
            </a:r>
          </a:p>
          <a:p>
            <a:pPr algn="ctr"/>
            <a:r>
              <a:rPr lang="ru-RU" sz="7200" dirty="0" smtClean="0"/>
              <a:t>«В мире сказок»</a:t>
            </a:r>
            <a:endParaRPr lang="ru-RU" sz="7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6600" i="1" dirty="0" smtClean="0"/>
              <a:t>Старуха — столбовая дворянка. </a:t>
            </a:r>
            <a:br>
              <a:rPr lang="ru-RU" sz="6600" i="1" dirty="0" smtClean="0"/>
            </a:br>
            <a:r>
              <a:rPr lang="ru-RU" sz="6600" i="1" dirty="0" smtClean="0"/>
              <a:t>«Сказка о рыбаке и рыбке</a:t>
            </a:r>
            <a:r>
              <a:rPr lang="ru-RU" sz="6600" i="1" dirty="0" smtClean="0"/>
              <a:t>».</a:t>
            </a:r>
            <a:endParaRPr lang="ru-RU" sz="66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6000" dirty="0" smtClean="0"/>
              <a:t>Месяц под косой блестит,</a:t>
            </a:r>
            <a:br>
              <a:rPr lang="ru-RU" sz="6000" dirty="0" smtClean="0"/>
            </a:br>
            <a:r>
              <a:rPr lang="ru-RU" sz="6000" dirty="0" smtClean="0"/>
              <a:t>А во лбу звезда горит.</a:t>
            </a:r>
            <a:br>
              <a:rPr lang="ru-RU" sz="6000" dirty="0" smtClean="0"/>
            </a:br>
            <a:r>
              <a:rPr lang="ru-RU" sz="6000" dirty="0" smtClean="0"/>
              <a:t>А сама-то величава,</a:t>
            </a:r>
            <a:br>
              <a:rPr lang="ru-RU" sz="6000" dirty="0" smtClean="0"/>
            </a:br>
            <a:r>
              <a:rPr lang="ru-RU" sz="6000" dirty="0" smtClean="0"/>
              <a:t>Выступает, будто пава.</a:t>
            </a:r>
            <a:endParaRPr lang="ru-RU" sz="60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8000" i="1" dirty="0" smtClean="0"/>
              <a:t>Царевна-Лебедь. </a:t>
            </a:r>
            <a:br>
              <a:rPr lang="ru-RU" sz="8000" i="1" dirty="0" smtClean="0"/>
            </a:br>
            <a:r>
              <a:rPr lang="ru-RU" sz="8000" i="1" dirty="0" smtClean="0"/>
              <a:t>«Сказка о царе Салтане</a:t>
            </a:r>
            <a:r>
              <a:rPr lang="ru-RU" sz="8000" i="1" dirty="0" smtClean="0"/>
              <a:t>».</a:t>
            </a:r>
            <a:endParaRPr lang="ru-RU" sz="8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lvl="8" algn="r" rtl="0">
              <a:spcBef>
                <a:spcPct val="0"/>
              </a:spcBef>
            </a:pPr>
            <a:r>
              <a:rPr lang="ru-RU" sz="4800" dirty="0" smtClean="0"/>
              <a:t>продолжите стихотворение</a:t>
            </a:r>
            <a:r>
              <a:rPr lang="ru-RU" sz="3800" dirty="0" smtClean="0"/>
              <a:t/>
            </a:r>
            <a:br>
              <a:rPr lang="ru-RU" sz="3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endParaRPr lang="ru-RU" sz="3800" dirty="0"/>
          </a:p>
        </p:txBody>
      </p:sp>
      <p:pic>
        <p:nvPicPr>
          <p:cNvPr id="2050" name="Picture 2" descr="C:\Documents and Settings\Loner\Мои документы\Мои рисунки\image0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6336704" cy="468052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Попрыгунья _________</a:t>
            </a:r>
          </a:p>
          <a:p>
            <a:r>
              <a:rPr lang="ru-RU" dirty="0" smtClean="0"/>
              <a:t>Лето красное ________</a:t>
            </a:r>
          </a:p>
          <a:p>
            <a:r>
              <a:rPr lang="ru-RU" dirty="0" smtClean="0"/>
              <a:t>Оглянуться не ________</a:t>
            </a:r>
          </a:p>
          <a:p>
            <a:r>
              <a:rPr lang="ru-RU" dirty="0" smtClean="0"/>
              <a:t>Как </a:t>
            </a:r>
            <a:r>
              <a:rPr lang="ru-RU" dirty="0" err="1" smtClean="0"/>
              <a:t>____катит</a:t>
            </a:r>
            <a:r>
              <a:rPr lang="ru-RU" dirty="0" smtClean="0"/>
              <a:t> в глаза.</a:t>
            </a:r>
          </a:p>
          <a:p>
            <a:r>
              <a:rPr lang="ru-RU" dirty="0" err="1" smtClean="0"/>
              <a:t>_________чисто</a:t>
            </a:r>
            <a:r>
              <a:rPr lang="ru-RU" dirty="0" smtClean="0"/>
              <a:t> поле</a:t>
            </a:r>
          </a:p>
          <a:p>
            <a:r>
              <a:rPr lang="ru-RU" dirty="0" smtClean="0"/>
              <a:t>Нет уж дней </a:t>
            </a:r>
            <a:r>
              <a:rPr lang="ru-RU" dirty="0" err="1" smtClean="0"/>
              <a:t>тех_______боле</a:t>
            </a:r>
            <a:endParaRPr lang="ru-RU" dirty="0" smtClean="0"/>
          </a:p>
          <a:p>
            <a:r>
              <a:rPr lang="ru-RU" dirty="0" smtClean="0"/>
              <a:t>Как под каждым ей _______</a:t>
            </a:r>
          </a:p>
          <a:p>
            <a:r>
              <a:rPr lang="ru-RU" dirty="0" smtClean="0"/>
              <a:t>Был готов и стол и _______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Ответьте на </a:t>
            </a:r>
            <a:r>
              <a:rPr lang="ru-RU" dirty="0" smtClean="0"/>
              <a:t>в</a:t>
            </a:r>
            <a:r>
              <a:rPr lang="ru-RU" dirty="0" smtClean="0"/>
              <a:t>опросы</a:t>
            </a:r>
            <a:endParaRPr lang="ru-RU" dirty="0"/>
          </a:p>
        </p:txBody>
      </p:sp>
      <p:pic>
        <p:nvPicPr>
          <p:cNvPr id="1026" name="Picture 2" descr="C:\Documents and Settings\Loner\Мои документы\Мои рисунки\image06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7344816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Вид пшеницы, которой кормил поп </a:t>
            </a:r>
            <a:r>
              <a:rPr lang="ru-RU" sz="5400" dirty="0" err="1" smtClean="0"/>
              <a:t>Балду</a:t>
            </a:r>
            <a:endParaRPr lang="ru-RU" sz="5400" dirty="0" smtClean="0"/>
          </a:p>
          <a:p>
            <a:r>
              <a:rPr lang="ru-RU" sz="5400" dirty="0" smtClean="0"/>
              <a:t>полба</a:t>
            </a:r>
            <a:endParaRPr lang="ru-RU" sz="5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Кто носился в море над Лебедью</a:t>
            </a:r>
            <a:r>
              <a:rPr lang="ru-RU" sz="5400" dirty="0" smtClean="0"/>
              <a:t>?</a:t>
            </a:r>
          </a:p>
          <a:p>
            <a:r>
              <a:rPr lang="ru-RU" sz="5400" dirty="0" smtClean="0"/>
              <a:t>коршун</a:t>
            </a:r>
            <a:endParaRPr lang="ru-RU" sz="54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Кем оказался застреленный </a:t>
            </a:r>
            <a:r>
              <a:rPr lang="ru-RU" sz="4800" dirty="0" err="1" smtClean="0"/>
              <a:t>Гвидоном</a:t>
            </a:r>
            <a:r>
              <a:rPr lang="ru-RU" sz="4800" dirty="0" smtClean="0"/>
              <a:t> коршун</a:t>
            </a:r>
            <a:r>
              <a:rPr lang="ru-RU" sz="4800" dirty="0" smtClean="0"/>
              <a:t>?</a:t>
            </a:r>
          </a:p>
          <a:p>
            <a:r>
              <a:rPr lang="ru-RU" sz="4800" dirty="0" smtClean="0"/>
              <a:t>чародеем</a:t>
            </a:r>
            <a:endParaRPr lang="ru-RU" sz="48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Как назвал </a:t>
            </a:r>
            <a:r>
              <a:rPr lang="ru-RU" sz="6000" dirty="0" err="1" smtClean="0"/>
              <a:t>Балда</a:t>
            </a:r>
            <a:r>
              <a:rPr lang="ru-RU" sz="6000" dirty="0" smtClean="0"/>
              <a:t> </a:t>
            </a:r>
            <a:r>
              <a:rPr lang="ru-RU" sz="6000" dirty="0" smtClean="0"/>
              <a:t>попа</a:t>
            </a:r>
            <a:r>
              <a:rPr lang="ru-RU" sz="6000" dirty="0" smtClean="0"/>
              <a:t>?</a:t>
            </a:r>
          </a:p>
          <a:p>
            <a:r>
              <a:rPr lang="ru-RU" sz="6000" i="1" dirty="0" smtClean="0"/>
              <a:t>Поп</a:t>
            </a:r>
            <a:r>
              <a:rPr lang="ru-RU" sz="6000" i="1" dirty="0" smtClean="0"/>
              <a:t>, толоконный лоб</a:t>
            </a:r>
            <a:r>
              <a:rPr lang="ru-RU" sz="6000" i="1" dirty="0" smtClean="0"/>
              <a:t>.</a:t>
            </a:r>
            <a:endParaRPr lang="ru-RU" sz="6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76672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1</a:t>
            </a:r>
            <a:r>
              <a:rPr lang="ru-RU" sz="7200" dirty="0" smtClean="0"/>
              <a:t>. Чем отличается литературная сказка от народной? </a:t>
            </a:r>
            <a:endParaRPr lang="ru-RU" sz="72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Сколько медвежат было у медведихи</a:t>
            </a:r>
            <a:r>
              <a:rPr lang="ru-RU" sz="6000" dirty="0" smtClean="0"/>
              <a:t>?</a:t>
            </a:r>
          </a:p>
          <a:p>
            <a:r>
              <a:rPr lang="ru-RU" sz="6000" dirty="0" smtClean="0"/>
              <a:t>трое</a:t>
            </a:r>
            <a:endParaRPr lang="ru-RU" sz="6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Угадайте из какой сказки фраза</a:t>
            </a:r>
            <a:endParaRPr lang="ru-RU" sz="80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Жил старик со своею старухой</a:t>
            </a:r>
            <a:br>
              <a:rPr lang="ru-RU" sz="4400" dirty="0" smtClean="0"/>
            </a:br>
            <a:r>
              <a:rPr lang="ru-RU" sz="4400" dirty="0" smtClean="0"/>
              <a:t>У самого синего моря;</a:t>
            </a:r>
            <a:br>
              <a:rPr lang="ru-RU" sz="4400" dirty="0" smtClean="0"/>
            </a:br>
            <a:r>
              <a:rPr lang="ru-RU" sz="4400" dirty="0" smtClean="0"/>
              <a:t>Жили они в ветхой </a:t>
            </a:r>
            <a:r>
              <a:rPr lang="ru-RU" sz="4400" dirty="0" smtClean="0"/>
              <a:t>землянке...</a:t>
            </a:r>
          </a:p>
          <a:p>
            <a:pPr lvl="8"/>
            <a:r>
              <a:rPr lang="ru-RU" sz="2600" dirty="0" smtClean="0"/>
              <a:t>Сказка о рыбаке и рыбке</a:t>
            </a:r>
            <a:endParaRPr lang="ru-RU" sz="26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Жил-был поп,</a:t>
            </a:r>
            <a:br>
              <a:rPr lang="ru-RU" sz="4800" dirty="0" smtClean="0"/>
            </a:br>
            <a:r>
              <a:rPr lang="ru-RU" sz="4800" dirty="0" smtClean="0"/>
              <a:t>Толоконный лоб,</a:t>
            </a:r>
            <a:br>
              <a:rPr lang="ru-RU" sz="4800" dirty="0" smtClean="0"/>
            </a:br>
            <a:r>
              <a:rPr lang="ru-RU" sz="4800" dirty="0" smtClean="0"/>
              <a:t>Пошёл поп по базару</a:t>
            </a:r>
            <a:r>
              <a:rPr lang="ru-RU" sz="4800" dirty="0" smtClean="0"/>
              <a:t>...</a:t>
            </a:r>
          </a:p>
          <a:p>
            <a:r>
              <a:rPr lang="ru-RU" sz="4800" i="1" dirty="0" smtClean="0"/>
              <a:t>Сказка о попе и о работнике его </a:t>
            </a:r>
            <a:r>
              <a:rPr lang="ru-RU" sz="4800" i="1" dirty="0" err="1" smtClean="0"/>
              <a:t>Балде</a:t>
            </a:r>
            <a:endParaRPr lang="ru-RU" sz="4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Улетела лебедь-птица,</a:t>
            </a:r>
            <a:br>
              <a:rPr lang="ru-RU" sz="4800" dirty="0" smtClean="0"/>
            </a:br>
            <a:r>
              <a:rPr lang="ru-RU" sz="4800" dirty="0" smtClean="0"/>
              <a:t>А царевич и царица,</a:t>
            </a:r>
            <a:br>
              <a:rPr lang="ru-RU" sz="4800" dirty="0" smtClean="0"/>
            </a:br>
            <a:r>
              <a:rPr lang="ru-RU" sz="4800" dirty="0" smtClean="0"/>
              <a:t>Целый день проведши так</a:t>
            </a:r>
            <a:r>
              <a:rPr lang="ru-RU" sz="4800" dirty="0" smtClean="0"/>
              <a:t>...</a:t>
            </a:r>
          </a:p>
          <a:p>
            <a:r>
              <a:rPr lang="ru-RU" sz="4800" i="1" dirty="0" smtClean="0"/>
              <a:t>«Сказка о царе Салтане</a:t>
            </a:r>
            <a:r>
              <a:rPr lang="ru-RU" sz="4800" i="1" dirty="0" smtClean="0"/>
              <a:t>»</a:t>
            </a:r>
            <a:endParaRPr lang="ru-RU" sz="48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Родила царица в ночь</a:t>
            </a:r>
            <a:br>
              <a:rPr lang="ru-RU" sz="5400" dirty="0" smtClean="0"/>
            </a:br>
            <a:r>
              <a:rPr lang="ru-RU" sz="5400" dirty="0" smtClean="0"/>
              <a:t>Не то сына, не то </a:t>
            </a:r>
            <a:r>
              <a:rPr lang="ru-RU" sz="5400" dirty="0" smtClean="0"/>
              <a:t>дочь...</a:t>
            </a:r>
          </a:p>
          <a:p>
            <a:r>
              <a:rPr lang="ru-RU" sz="5400" i="1" dirty="0" smtClean="0"/>
              <a:t>Сказка о царе Салтане</a:t>
            </a:r>
            <a:endParaRPr lang="ru-RU" sz="54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Спасибо за игру</a:t>
            </a:r>
            <a:endParaRPr lang="ru-RU" sz="8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5400" i="1" dirty="0" smtClean="0"/>
              <a:t>Литературная сказка всегда имеет определённого автора, а народную сказку сочинял народ или коллективный автор</a:t>
            </a:r>
            <a:r>
              <a:rPr lang="ru-RU" sz="5400" i="1" dirty="0" smtClean="0"/>
              <a:t>.</a:t>
            </a:r>
            <a:endParaRPr lang="ru-RU" sz="5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6600" dirty="0" smtClean="0"/>
              <a:t>Откуда авторы литературных сказок берут сюжеты для своих произведений? </a:t>
            </a:r>
            <a:endParaRPr lang="ru-RU" sz="6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5400" i="1" dirty="0" smtClean="0"/>
              <a:t>Чаще всего заимствуют сюжеты из фольклора, то есть литературная сказка — это авторская обработка сказки народной</a:t>
            </a:r>
            <a:r>
              <a:rPr lang="ru-RU" sz="5400" i="1" dirty="0" smtClean="0"/>
              <a:t>.</a:t>
            </a:r>
            <a:endParaRPr lang="ru-RU" sz="5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Обратимся к творчеству Пушкина. Александр Сергеевич в детстве тоже слушал сказки, а позже использовал их сюжеты для написания собственных литературных сказок. Кто же рассказывал сказки маленькому Саше Пушкину? </a:t>
            </a:r>
            <a:endParaRPr lang="ru-RU" sz="4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/>
              <a:t>Сказки ему рассказывала его няня Арина Родионовна, простая русская женщина</a:t>
            </a:r>
            <a:r>
              <a:rPr lang="ru-RU" sz="5400" i="1" dirty="0" smtClean="0"/>
              <a:t>.</a:t>
            </a:r>
            <a:endParaRPr lang="ru-RU" sz="54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О ком говорится в тексте?</a:t>
            </a:r>
            <a:endParaRPr lang="ru-RU" sz="7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800" dirty="0" smtClean="0"/>
              <a:t>В дорогой собольей душегрейке,</a:t>
            </a:r>
            <a:br>
              <a:rPr lang="ru-RU" sz="4800" dirty="0" smtClean="0"/>
            </a:br>
            <a:r>
              <a:rPr lang="ru-RU" sz="4800" dirty="0" smtClean="0"/>
              <a:t>Парчовая на маковке кичка.</a:t>
            </a:r>
            <a:br>
              <a:rPr lang="ru-RU" sz="4800" dirty="0" smtClean="0"/>
            </a:br>
            <a:r>
              <a:rPr lang="ru-RU" sz="4800" dirty="0" err="1" smtClean="0"/>
              <a:t>Жемчуги</a:t>
            </a:r>
            <a:r>
              <a:rPr lang="ru-RU" sz="4800" dirty="0" smtClean="0"/>
              <a:t> </a:t>
            </a:r>
            <a:r>
              <a:rPr lang="ru-RU" sz="4800" dirty="0" err="1" smtClean="0"/>
              <a:t>огрузили</a:t>
            </a:r>
            <a:r>
              <a:rPr lang="ru-RU" sz="4800" dirty="0" smtClean="0"/>
              <a:t> шею,</a:t>
            </a:r>
            <a:br>
              <a:rPr lang="ru-RU" sz="4800" dirty="0" smtClean="0"/>
            </a:br>
            <a:r>
              <a:rPr lang="ru-RU" sz="4800" dirty="0" smtClean="0"/>
              <a:t>На руках золотые перстни,</a:t>
            </a:r>
            <a:br>
              <a:rPr lang="ru-RU" sz="4800" dirty="0" smtClean="0"/>
            </a:br>
            <a:r>
              <a:rPr lang="ru-RU" sz="4800" dirty="0" smtClean="0"/>
              <a:t>На ногах красные сапожки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25437C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201</TotalTime>
  <Words>222</Words>
  <Application>Microsoft Office PowerPoint</Application>
  <PresentationFormat>Экран (4:3)</PresentationFormat>
  <Paragraphs>43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продолжите стихотворение </vt:lpstr>
      <vt:lpstr>Слайд 14</vt:lpstr>
      <vt:lpstr>Ответьте на вопросы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Grey Wolf</dc:creator>
  <cp:lastModifiedBy>Grey Wolf</cp:lastModifiedBy>
  <cp:revision>21</cp:revision>
  <dcterms:created xsi:type="dcterms:W3CDTF">2011-11-07T04:08:10Z</dcterms:created>
  <dcterms:modified xsi:type="dcterms:W3CDTF">2011-11-07T07:29:57Z</dcterms:modified>
</cp:coreProperties>
</file>