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357586"/>
          </a:xfrm>
        </p:spPr>
        <p:txBody>
          <a:bodyPr>
            <a:normAutofit/>
          </a:bodyPr>
          <a:lstStyle/>
          <a:p>
            <a:r>
              <a:rPr lang="ru-RU" sz="5000" dirty="0" smtClean="0"/>
              <a:t>РУССКИЕ НАРОДНЫЕ ИНСТРУМЕНТЫ     </a:t>
            </a:r>
            <a:br>
              <a:rPr lang="ru-RU" sz="5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D:\Documents and Settings\Елена\Рабочий стол\1376108081_22222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786058"/>
            <a:ext cx="657229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ДОМР</a:t>
            </a:r>
            <a:r>
              <a:rPr lang="ru-RU" dirty="0" smtClean="0"/>
              <a:t> ДОМРА </a:t>
            </a:r>
            <a:r>
              <a:rPr lang="ru-RU" dirty="0" smtClean="0"/>
              <a:t>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857620" y="142852"/>
            <a:ext cx="5000660" cy="650085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sz="3800" b="1" dirty="0" smtClean="0"/>
              <a:t>  </a:t>
            </a:r>
            <a:r>
              <a:rPr lang="ru-RU" sz="4600" b="1" dirty="0" smtClean="0"/>
              <a:t>ДОМРА</a:t>
            </a:r>
            <a:r>
              <a:rPr lang="ru-RU" sz="4600" dirty="0" smtClean="0"/>
              <a:t> - струнный инструмент, получивший распространение в 16 - 17 вв. преимущественно среди скоморохов. Современная домра была реконструирована в 1896 году В.В. Андреевым на основе вятской балалайки с полусферическим корпусом, которую Андреев считал прямой наследницей древнерусской домры. Корпус делают из гнутых клепок, дека плоская, с круглым резонаторным отверстием в середине. На грифе врезаны металлические лады, дающие хроматический звукоряд. Струны стальные, крепятся к пуговке в нижней части корпуса и к механическим колкам вверху. На верхней деке под струнами находится подставка. Звук извлекается с помощью медиатора. </a:t>
            </a:r>
            <a:endParaRPr lang="ru-RU" sz="4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Documents and Settings\Елена\Рабочий стол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357166"/>
            <a:ext cx="3643338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0"/>
            <a:ext cx="4071966" cy="642918"/>
          </a:xfrm>
        </p:spPr>
        <p:txBody>
          <a:bodyPr/>
          <a:lstStyle/>
          <a:p>
            <a:r>
              <a:rPr lang="ru-RU" dirty="0" smtClean="0"/>
              <a:t>БАЛАЛАЙКА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642918"/>
            <a:ext cx="4429156" cy="5857916"/>
          </a:xfrm>
        </p:spPr>
        <p:txBody>
          <a:bodyPr>
            <a:noAutofit/>
          </a:bodyPr>
          <a:lstStyle/>
          <a:p>
            <a:r>
              <a:rPr lang="ru-RU" sz="2000" dirty="0" smtClean="0"/>
              <a:t>С</a:t>
            </a:r>
            <a:r>
              <a:rPr lang="ru-RU" sz="2000" dirty="0" smtClean="0"/>
              <a:t>равнительно </a:t>
            </a:r>
            <a:r>
              <a:rPr lang="ru-RU" sz="2000" dirty="0" smtClean="0"/>
              <a:t>молодой музыкальный инструмент. Первое упоминание о ней в письменных памятниках относится к 1715 году </a:t>
            </a:r>
            <a:r>
              <a:rPr lang="ru-RU" sz="2000" dirty="0" smtClean="0"/>
              <a:t>. Возможно</a:t>
            </a:r>
            <a:r>
              <a:rPr lang="ru-RU" sz="2000" dirty="0" smtClean="0"/>
              <a:t>, она возникла как некое ответвление древнерусской домры и вскоре, получив необычайно широкое распространение, вытеснила ряд других инструментов, в том числе и </a:t>
            </a:r>
            <a:r>
              <a:rPr lang="ru-RU" sz="2000" dirty="0" smtClean="0"/>
              <a:t>домру. O </a:t>
            </a:r>
            <a:r>
              <a:rPr lang="ru-RU" sz="2000" dirty="0" smtClean="0"/>
              <a:t>популярности балалайки в деревенском и городском музыкальном быту красноречиво говорят многочисленные лубки и различные народные картинки. Применение балалайки в музыкальной жизни народа было весьма разнообразным: на ней исполняли песни и танцы, </a:t>
            </a:r>
            <a:r>
              <a:rPr lang="ru-RU" sz="2000" dirty="0" smtClean="0"/>
              <a:t>ее </a:t>
            </a:r>
            <a:r>
              <a:rPr lang="ru-RU" sz="2000" dirty="0" smtClean="0"/>
              <a:t>вводили в состав различных инструментальных ансамблей</a:t>
            </a:r>
            <a:endParaRPr lang="ru-RU" sz="2000" dirty="0"/>
          </a:p>
        </p:txBody>
      </p:sp>
      <p:pic>
        <p:nvPicPr>
          <p:cNvPr id="1028" name="Picture 4" descr="D:\Documents and Settings\Елена\Рабочий стол\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785794"/>
            <a:ext cx="3929090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273050"/>
            <a:ext cx="3786214" cy="512744"/>
          </a:xfrm>
        </p:spPr>
        <p:txBody>
          <a:bodyPr/>
          <a:lstStyle/>
          <a:p>
            <a:r>
              <a:rPr lang="ru-RU" dirty="0" smtClean="0"/>
              <a:t>                 БАЯН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285728"/>
            <a:ext cx="3714776" cy="635798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Один </a:t>
            </a:r>
            <a:r>
              <a:rPr lang="ru-RU" sz="2000" dirty="0" smtClean="0"/>
              <a:t>из наиболее совершенных из существующих в настоящее время хроматических гармоник.</a:t>
            </a:r>
            <a:br>
              <a:rPr lang="ru-RU" sz="2000" dirty="0" smtClean="0"/>
            </a:br>
            <a:r>
              <a:rPr lang="ru-RU" sz="2000" dirty="0" smtClean="0"/>
              <a:t>Баян отличается большой полнотой и силой звука, на нем возможно исполнение сложных музыкальных произведений. Баян впервые был сконструирован в начале настоящего столетия П.Е. </a:t>
            </a:r>
            <a:r>
              <a:rPr lang="ru-RU" sz="2000" dirty="0" err="1" smtClean="0"/>
              <a:t>Стерлиговым</a:t>
            </a:r>
            <a:r>
              <a:rPr lang="ru-RU" sz="2000" dirty="0" smtClean="0"/>
              <a:t> и другими русскими инструментальными мастерами. Известный гармонист-исполнитель Я.Ф. </a:t>
            </a:r>
            <a:r>
              <a:rPr lang="ru-RU" sz="2000" dirty="0" err="1" smtClean="0"/>
              <a:t>Орланский-Титаренко</a:t>
            </a:r>
            <a:r>
              <a:rPr lang="ru-RU" sz="2000" dirty="0" smtClean="0"/>
              <a:t>, также принимавший участие в создании инструмента, предложил назвать его именем легендарного древнерусского поэта, певца и музыканта </a:t>
            </a:r>
            <a:r>
              <a:rPr lang="ru-RU" sz="2000" dirty="0" err="1" smtClean="0"/>
              <a:t>Бояна</a:t>
            </a:r>
            <a:r>
              <a:rPr lang="ru-RU" sz="2000" dirty="0" smtClean="0"/>
              <a:t> (Баяна).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Documents and Settings\Елена\Рабочий стол\47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686985"/>
            <a:ext cx="5357818" cy="595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2928958" cy="64291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РОЖОК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42852"/>
            <a:ext cx="4572032" cy="6429420"/>
          </a:xfrm>
        </p:spPr>
        <p:txBody>
          <a:bodyPr>
            <a:noAutofit/>
          </a:bodyPr>
          <a:lstStyle/>
          <a:p>
            <a:r>
              <a:rPr lang="ru-RU" sz="2200" dirty="0" smtClean="0"/>
              <a:t>И</a:t>
            </a:r>
            <a:r>
              <a:rPr lang="ru-RU" sz="2200" dirty="0" smtClean="0"/>
              <a:t>зготовляют </a:t>
            </a:r>
            <a:r>
              <a:rPr lang="ru-RU" sz="2200" dirty="0" smtClean="0"/>
              <a:t>из березы, клена или можжевельника. По утверждению некоторых рожечников, лучшими звуковыми качествами обладают можжевеловые рожки. В прошлом их выделывали тем же способом, что и пастушеские рога, то есть из двух половин, скрепленных берестой; в настоящее время их вытачивают на токарном станке.</a:t>
            </a:r>
            <a:br>
              <a:rPr lang="ru-RU" sz="2200" dirty="0" smtClean="0"/>
            </a:br>
            <a:r>
              <a:rPr lang="ru-RU" sz="2200" dirty="0" smtClean="0"/>
              <a:t>Звук </a:t>
            </a:r>
            <a:r>
              <a:rPr lang="ru-RU" sz="2200" dirty="0" smtClean="0"/>
              <a:t>рожка довольно сильный, но мягкий. На рожке исполняют песни, танцы и сопровождают хоровое пение. </a:t>
            </a:r>
            <a:r>
              <a:rPr lang="ru-RU" sz="2200" dirty="0" smtClean="0"/>
              <a:t>Ансамблевые </a:t>
            </a:r>
            <a:r>
              <a:rPr lang="ru-RU" sz="2200" dirty="0" smtClean="0"/>
              <a:t>рожки имеют 6 игровых отверстий, из которых верхнее располагается на тыльной стороне. </a:t>
            </a:r>
            <a:endParaRPr lang="ru-RU" sz="2200" dirty="0"/>
          </a:p>
        </p:txBody>
      </p:sp>
      <p:pic>
        <p:nvPicPr>
          <p:cNvPr id="4098" name="Picture 2" descr="D:\Documents and Settings\Елена\Рабочий стол\Rogok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642894"/>
            <a:ext cx="3929090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273050"/>
            <a:ext cx="3071834" cy="584182"/>
          </a:xfrm>
        </p:spPr>
        <p:txBody>
          <a:bodyPr/>
          <a:lstStyle/>
          <a:p>
            <a:r>
              <a:rPr lang="ru-RU" dirty="0" smtClean="0"/>
              <a:t>                  ЖАЛЕЙКА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285728"/>
            <a:ext cx="3500462" cy="6286544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sz="2200" dirty="0" smtClean="0"/>
              <a:t>небольшая </a:t>
            </a:r>
            <a:r>
              <a:rPr lang="ru-RU" sz="2200" dirty="0" smtClean="0"/>
              <a:t>трубочка из ивы или бузины, длиной 100 - 150 мм, в верхний конец которой вставлен пищик с одинарным язычком из камыша или гусиного пера, а на нижний надет раструб из коровьего рога или из бересты. Язычок иногда надрезают на самой трубочке. В стволе имеется от 3 до 7 игровых отверстий, дающих диатонический звукоряд; диапазон зависит от количества отверстий. Существуют и парные жалейки.</a:t>
            </a:r>
            <a:endParaRPr lang="ru-RU" sz="2200" dirty="0"/>
          </a:p>
        </p:txBody>
      </p:sp>
      <p:pic>
        <p:nvPicPr>
          <p:cNvPr id="5123" name="Picture 3" descr="D:\Documents and Settings\Елена\Рабочий стол\3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857232"/>
            <a:ext cx="4286279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1822471" cy="571480"/>
          </a:xfrm>
        </p:spPr>
        <p:txBody>
          <a:bodyPr/>
          <a:lstStyle/>
          <a:p>
            <a:r>
              <a:rPr lang="ru-RU" dirty="0" smtClean="0"/>
              <a:t>СВИРЕЛЬ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428604"/>
            <a:ext cx="3251231" cy="621510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Парная </a:t>
            </a:r>
            <a:r>
              <a:rPr lang="ru-RU" sz="2000" dirty="0" smtClean="0"/>
              <a:t>продольная свистковая флейта с двумя не скрепленными между собой стволами из ивы, клена, черемухи. Головки стволов имеют клювовидную форму; в нижних частях стволов вырезано или выжжено по 3 игровых отверстия, из которых два - на лицевой стороне и одно - на тыльной. Во время игры "клювы" берут в рот, а стволы держат несколько наклонно вниз, раздвигая под острым углом друг к другу; пальцы обеих рук накладывают на отверстия соответствующих стволов.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7171" name="Picture 3" descr="D:\Documents and Settings\Елена\Рабочий стол\dnt385_1208171907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00042"/>
            <a:ext cx="5286372" cy="607223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786182" y="0"/>
            <a:ext cx="5214974" cy="650083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3050"/>
            <a:ext cx="2500330" cy="512744"/>
          </a:xfrm>
        </p:spPr>
        <p:txBody>
          <a:bodyPr/>
          <a:lstStyle/>
          <a:p>
            <a:r>
              <a:rPr lang="ru-RU" dirty="0" smtClean="0"/>
              <a:t>       ГУСЛИ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3357586" cy="578647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- </a:t>
            </a:r>
            <a:r>
              <a:rPr lang="ru-RU" sz="2000" dirty="0" smtClean="0"/>
              <a:t>прямоугольные (столообразные) наиболее сложный по конструкции тип русских гуслей в виде продолговатого плоского ящика с крышкой. Струны у старинных инструментов латунные, а у более современных - стальные; басовые, кроме того, обвиты канителью. Количество струн колеблется от 55 до 66.</a:t>
            </a:r>
            <a:endParaRPr lang="ru-RU" sz="2000" dirty="0"/>
          </a:p>
        </p:txBody>
      </p:sp>
      <p:pic>
        <p:nvPicPr>
          <p:cNvPr id="6146" name="Picture 2" descr="D:\Documents and Settings\Елена\Рабочий стол\1292925798_kante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49674" y="357166"/>
            <a:ext cx="5108605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273050"/>
            <a:ext cx="5143536" cy="63706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УДАРНЫЕ ИНСТРУМЕНТЫ</a:t>
            </a:r>
            <a:r>
              <a:rPr lang="ru-RU" dirty="0" smtClean="0"/>
              <a:t> </a:t>
            </a:r>
            <a:r>
              <a:rPr lang="ru-RU" b="1" dirty="0" smtClean="0"/>
              <a:t>  </a:t>
            </a:r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 smtClean="0"/>
              <a:t>БУБЕН</a:t>
            </a:r>
            <a:r>
              <a:rPr lang="ru-RU" dirty="0" smtClean="0"/>
              <a:t> - музыкальный ударный инструмент в виде неширокой круглой деревянной обечайки, с натянутой на одной стороне кожаной мембраной. Иногда внутри обечайки подвешиваются бубенчики и </a:t>
            </a:r>
            <a:r>
              <a:rPr lang="ru-RU" dirty="0" err="1" smtClean="0"/>
              <a:t>колокольцы</a:t>
            </a:r>
            <a:r>
              <a:rPr lang="ru-RU" dirty="0" smtClean="0"/>
              <a:t>, а в прорези стенок вставляются бряцающие металлические пластинки.</a:t>
            </a:r>
            <a:br>
              <a:rPr lang="ru-RU" dirty="0" smtClean="0"/>
            </a:br>
            <a:r>
              <a:rPr lang="ru-RU" dirty="0" smtClean="0"/>
              <a:t>Распространен бубен у многих народов: узбекская дойра; армянский, азербайджанский, таджикский </a:t>
            </a:r>
            <a:r>
              <a:rPr lang="ru-RU" dirty="0" err="1" smtClean="0"/>
              <a:t>дэф</a:t>
            </a:r>
            <a:r>
              <a:rPr lang="ru-RU" dirty="0" smtClean="0"/>
              <a:t>; шаманские бубны с длинной ручкой у народов Сибири и Дальнего Востока. О шаманских бубнах можно прочитать на разных сайтах, хотелось бы рассказать о истории бубна на Руси. Бубен известен восточным славянам с древнейших времён.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D:\Documents and Settings\Елена\Рабочий стол\бу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3286148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374</Words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РУССКИЕ НАРОДНЫЕ ИНСТРУМЕНТЫ       </vt:lpstr>
      <vt:lpstr> ДОМР ДОМРА А </vt:lpstr>
      <vt:lpstr>БАЛАЛАЙКА  </vt:lpstr>
      <vt:lpstr>                 БАЯН </vt:lpstr>
      <vt:lpstr>                  РОЖОК </vt:lpstr>
      <vt:lpstr>                  ЖАЛЕЙКА </vt:lpstr>
      <vt:lpstr>СВИРЕЛЬ </vt:lpstr>
      <vt:lpstr>       ГУСЛИ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</cp:lastModifiedBy>
  <cp:revision>5</cp:revision>
  <dcterms:modified xsi:type="dcterms:W3CDTF">2013-11-04T20:09:52Z</dcterms:modified>
</cp:coreProperties>
</file>