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ownloads\Pojte_i_igrajte_vmeste_s_detmi_-_Esli_veselo_zhivetsya_delaj_tak_minus_(get-tun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 descr="http://easyen.ru/_ld/38/15461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hotos.wikimapia.org/p/00/03/51/03/76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322659" cy="6858048"/>
          </a:xfrm>
          <a:prstGeom prst="rect">
            <a:avLst/>
          </a:prstGeom>
          <a:noFill/>
        </p:spPr>
      </p:pic>
      <p:pic>
        <p:nvPicPr>
          <p:cNvPr id="5" name="Picture 2" descr="http://www.melandroweb.it/images/stories/maratona_basilicat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142984"/>
            <a:ext cx="3143272" cy="3694723"/>
          </a:xfrm>
          <a:prstGeom prst="rect">
            <a:avLst/>
          </a:prstGeom>
          <a:noFill/>
        </p:spPr>
      </p:pic>
      <p:pic>
        <p:nvPicPr>
          <p:cNvPr id="6" name="Picture 4" descr="http://bestgif.su/_ph/47/2/1647394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0494"/>
            <a:ext cx="5000628" cy="6667506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4" name="Picture 6" descr="http://img-fotki.yandex.ru/get/5303/random-499.161/0_4b9b2_f6a98ac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http://fantasyflash.ru/anime/kartina/image/kartina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9" name="Picture 7" descr="http://liubavyshka.ru/_ph/106/1/307144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2928957" cy="2928960"/>
          </a:xfrm>
          <a:prstGeom prst="rect">
            <a:avLst/>
          </a:prstGeom>
          <a:noFill/>
        </p:spPr>
      </p:pic>
      <p:pic>
        <p:nvPicPr>
          <p:cNvPr id="10" name="Picture 3" descr="http://fantasyflash.ru/anime/kartina/image/kartina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11" name="Picture 7" descr="http://liubavyshka.ru/_ph/106/1/307144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2698" y="3367086"/>
            <a:ext cx="2928957" cy="2928960"/>
          </a:xfrm>
          <a:prstGeom prst="rect">
            <a:avLst/>
          </a:prstGeom>
          <a:noFill/>
        </p:spPr>
      </p:pic>
      <p:pic>
        <p:nvPicPr>
          <p:cNvPr id="6" name="Pojte_i_igrajte_vmeste_s_detmi_-_Esli_veselo_zhivetsya_delaj_tak_minus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://fantasyflash.ru/anime/kartina/image/kartin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5" name="Picture 5" descr="http://25.media.tumblr.com/tumblr_m6u1hpqWG51rqkekw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876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ttp://fantasyflash.ru/anime/kartina/image/kartina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5" name="Picture 7" descr="http://liubavyshka.ru/_ph/106/1/307144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928957" cy="2928960"/>
          </a:xfrm>
          <a:prstGeom prst="rect">
            <a:avLst/>
          </a:prstGeom>
          <a:noFill/>
        </p:spPr>
      </p:pic>
      <p:pic>
        <p:nvPicPr>
          <p:cNvPr id="6" name="Picture 5" descr="http://25.media.tumblr.com/tumblr_m6u1hpqWG51rqkekwo1_5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71876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mflowers.dp.ua/img/backgroun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http://kartinkigif.ru/_ph/67/2/3361977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0"/>
            <a:ext cx="514349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://i1.ytimg.com/vi/LVVhJ81szDo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5" name="Picture 2" descr="http://best-animation.ru/lanim/serdechki/serdechki_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26939"/>
            <a:ext cx="3143272" cy="53928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kartinkigif.ru/_ph/67/2/33619775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i1.ytimg.com/vi/LVVhJ81szDo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9144000" cy="6858002"/>
          </a:xfrm>
          <a:prstGeom prst="rect">
            <a:avLst/>
          </a:prstGeom>
          <a:noFill/>
        </p:spPr>
      </p:pic>
      <p:pic>
        <p:nvPicPr>
          <p:cNvPr id="8" name="Picture 2" descr="http://best-animation.ru/lanim/serdechki/serdechki_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785794"/>
            <a:ext cx="3143272" cy="5392869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photos.wikimapia.org/p/00/03/51/03/76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322659" cy="6858048"/>
          </a:xfrm>
          <a:prstGeom prst="rect">
            <a:avLst/>
          </a:prstGeom>
          <a:noFill/>
        </p:spPr>
      </p:pic>
      <p:pic>
        <p:nvPicPr>
          <p:cNvPr id="6" name="Picture 2" descr="http://www.melandroweb.it/images/stories/maratona_basilicat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6"/>
            <a:ext cx="3143272" cy="36947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2" name="Picture 4" descr="http://bestgif.su/_ph/47/2/1647394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000628" cy="66675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</cp:revision>
  <dcterms:created xsi:type="dcterms:W3CDTF">2015-01-08T01:05:53Z</dcterms:created>
  <dcterms:modified xsi:type="dcterms:W3CDTF">2015-01-08T01:06:29Z</dcterms:modified>
</cp:coreProperties>
</file>