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\Desktop\&#1091;&#1095;&#1080;&#1090;&#1077;&#1083;&#1100;%20&#1075;&#1086;&#1076;&#1072;\KEM_STAT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bankoboev.ru/fons/NjQwMw==/Bankoboev.Ru_zelenaya_poly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bestanimationgif.com/gallery/files/full/prazdniki/1_sentjabrja/0008-sent-ad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14290"/>
            <a:ext cx="5357850" cy="5405442"/>
          </a:xfrm>
          <a:prstGeom prst="rect">
            <a:avLst/>
          </a:prstGeom>
          <a:noFill/>
        </p:spPr>
      </p:pic>
      <p:pic>
        <p:nvPicPr>
          <p:cNvPr id="18440" name="Picture 8" descr="http://www.abc-color.com/image/coloring/trees/001/spanish-chestnut/spanish-chestnut-picture-colo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-357214"/>
            <a:ext cx="7829550" cy="5857916"/>
          </a:xfrm>
          <a:prstGeom prst="rect">
            <a:avLst/>
          </a:prstGeom>
          <a:noFill/>
        </p:spPr>
      </p:pic>
      <p:pic>
        <p:nvPicPr>
          <p:cNvPr id="7" name="KEM_ST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0" name="Picture 4" descr="http://demiart.ru/forum/uploads3/post-203215-12376760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.allday.ru/d2/5c/3f/1327945159_stairs_in_the_sky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img-fotki.yandex.ru/get/3415/shuraev-d.9/0_46d5a_1ead701f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071546"/>
            <a:ext cx="5429288" cy="5453074"/>
          </a:xfrm>
          <a:prstGeom prst="rect">
            <a:avLst/>
          </a:prstGeom>
          <a:noFill/>
        </p:spPr>
      </p:pic>
      <p:pic>
        <p:nvPicPr>
          <p:cNvPr id="20484" name="Picture 4" descr="http://pictures.ucoz.ru/_ph/20/2/4820027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4148013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animashevki.ucoz.ru/_ph/177/2/7832009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32"/>
            <a:ext cx="9144000" cy="80010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youtoall.ru/wp-content/uploads/2012/02/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5392" y="1050865"/>
            <a:ext cx="4868608" cy="5807135"/>
          </a:xfrm>
          <a:prstGeom prst="rect">
            <a:avLst/>
          </a:prstGeom>
          <a:noFill/>
        </p:spPr>
      </p:pic>
      <p:pic>
        <p:nvPicPr>
          <p:cNvPr id="22532" name="Picture 4" descr="http://fingeniy.com/wp-content/uploads/bank_dlya_kredita-4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4357686" cy="45720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entr-indigo.ru/shtamp/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928670"/>
            <a:ext cx="2857520" cy="3810027"/>
          </a:xfrm>
          <a:prstGeom prst="rect">
            <a:avLst/>
          </a:prstGeom>
          <a:noFill/>
        </p:spPr>
      </p:pic>
      <p:pic>
        <p:nvPicPr>
          <p:cNvPr id="23556" name="Picture 4" descr="https://encrypted-tbn0.gstatic.com/images?q=tbn:ANd9GcR3zO0jyCJz9Iq9biTogbZXIsNs3Vh-efoF3a9iiUe6_JSDwMtP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00570"/>
            <a:ext cx="2143125" cy="2143125"/>
          </a:xfrm>
          <a:prstGeom prst="rect">
            <a:avLst/>
          </a:prstGeom>
          <a:noFill/>
        </p:spPr>
      </p:pic>
      <p:pic>
        <p:nvPicPr>
          <p:cNvPr id="23558" name="Picture 6" descr="https://encrypted-tbn0.gstatic.com/images?q=tbn:ANd9GcR3zO0jyCJz9Iq9biTogbZXIsNs3Vh-efoF3a9iiUe6_JSDwMtP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66 0.07332 C 0.2776 -0.05989 0.18854 -0.1931 0.15295 -0.25046 C 0.11736 -0.30781 0.17378 -0.27497 0.15295 -0.27081 C 0.13212 -0.26665 0.09236 -0.3018 0.0283 -0.22571 C -0.03577 -0.14963 -0.23559 0.2019 -0.23177 0.18617 C -0.22795 0.17045 -0.03993 -0.29995 0.05139 -0.32007 C 0.14271 -0.34019 0.31753 0.07262 0.31597 0.06522 C 0.31441 0.05782 0.13489 -0.37141 0.04201 -0.36517 C -0.05087 -0.35892 -0.2382 0.10616 -0.24097 0.10199 C -0.24375 0.09783 -0.06893 -0.3839 0.02517 -0.38968 C 0.11927 -0.39546 0.2743 -0.00693 0.32361 0.0673 C 0.37291 0.14154 0.32118 0.05736 0.32048 0.05504 " pathEditMode="relative" rAng="0" ptsTypes="aaaaaaaaaaaA">
                                      <p:cBhvr>
                                        <p:cTn id="6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AutoShape 2" descr="data:image/jpeg;base64,/9j/4AAQSkZJRgABAQAAAQABAAD/2wCEAAkGBhASERQUDxQQFA8VFxgQFBAQFA8UEBQUFRQVFBUQFBUXHCYeFxkjGRUUHy8gIycpLC0sFR4xNTIqNSYrLCkBCQoKDgwOGg8PGjEkHyUtLCwsLC8qLCwqLSkvLywsKSwsLCosKSksLCwsKSwsLCwsLCksLCwsLCwsLCksLCkpLP/AABEIALUBFgMBIgACEQEDEQH/xAAcAAACAQUBAAAAAAAAAAAAAAAABAMBAgUHCAb/xABGEAABAgMDBgoIBAMIAwAAAAABAAIDBBEhMXEFEjJBUYEGBxMiYZGhscHRFCMzU3KCkvBCUmKyQ3PhFSQlNJOio8Jjs9L/xAAbAQACAwEBAQAAAAAAAAAAAAAAAwECBAUGB//EADgRAAIBAgIGBwcDBAMAAAAAAAABAgMRBDESITJRcbEFM0FhgZHBExQicqHR8EJi4SM0UrIkkvH/2gAMAwEAAhEDEQA/ANRRnHab9pU8o45jrTdtxS8e/eUxJ6LsPNZJbJ6Ch1/g+Qq1xreespqaceTZaetKA2pqZ9mxTLNFaHVVOH2FmuO09ZTEw48my069aWYp5jQh7/BS80Kp9VLh6o9XwFmy6HGg63NcACbOeKt/5WNHzrzk5BLTEAJ0yfl0h+4KXg3O8lEz60FQ0nZU2O3GjvlWR4YwQ2I17PZxWh1lwNvN3EOb8gWfZqu3aTTSUU5dqf2MGYxIA5wZ+UG0npVWRaaIt6auKvgvYBbWuunmpmzTBdZuTG3uN9Okn8Tklz8AY6Kdo6XHwCC0fjeT0VoOoK182zXUqz09ouHcqWl2I0SnSjtST43f0VkMCMBoh3ygjtKo+Ypa80/SCSSl/SIj9AUG3+pU0GRa3nRCXHULbT4lXp0tOViHWlJfAtW9rRj92W5zniriWwh02noTcvDJoTY0aLK3fqPShkEuNX6tFmodJ6V6PglwUjT8cQ4dRDHOixSKtht/+jqGu+4FdVRjSjaJSMEr1az1d/27O5eZNwM4GxsoRg0FzYDKGLGt5oP4GVveR1A1Ow72i8GZV0r6KYbfRs3MDBq2OBvzq2519bVNkPIkGUgsgwG5sNu9zjre46ySsgQkydzgYvGSrzutSWX34nN/C7gpGkI5ZEJMN1TCiiwPaNux4sqF5mOylTaWG1za2j9TV1Fwj4OQJ2AYMcVabWuGmx4uew6iK7wSDUFc98JeDUeRjmFHHSyKAcyKz8zdh2jUetNhM6+ExEMVD2c9Ul+f+o82IhbeS5hucNXQVfyxvbzhsraFe+CWkltrTpM8QoXyVRnQjQ7+r+hS6+HhUWlHU/oPhKtS+DPu7fDeu560Uc9jtK/pqCqtY4aDzTY45w80v6W9tkRu/wC7CrhNQ9m8Ci5jjJflxirUpO7sn4xf0JHxogvBxac5u8XpVz2nUa/pJHYU02YZtO+qHPhm8g96FK3YFSmqi2k+Nvz6Cwj0BaS4sO3SHSFdKwC8NbU6Y+l1hPYrouZSxwJ7R0V171leCMqHxOf7NgL3EX5oBLgN1Ri4K0p2i2YpwtqluaMjw1nCyWgQakEgVGsH2sS34nQx8q8pLOOZEtN23FP8Kp4xo2fWwVYKXVqXPI6M4ncAsdK6MTDzRSjo0zNSuq3g+RC9x2nrKak3HNfabtvQlHeCalNB6ZPZL4Xr/B8hZ7jW89ZTcyTybbT1pN5tTc1oN+9iiXYWpbNXh6kMs41Np60KkreVVS8ytLYRZGv3lMyWi7DzS0a/rTMlouw81EtkZh+v8PQUbempj2bUqL01HHqm4qZZoph+rqcH6CrFPMaEPA+CgYppjQh4HwVpZoVDqpcPVBB9m/EDtWak4xmIBgPtiNq6C7aaDOh4kAEdLTtWIlm1hkbXDwUkA8ywkHPFCLCLW2g7Uqav5miFPSjH5fVsmlWNzdVdaq+A38oOF/UsvkXIkefjvbAA5dsJ8ZwsAi5mbYLg1zs4dFdlVj3NIJBBDgS0tcCHAg0LSDcQdSVK6+I6mHcKsfZtWkvy4mYULWKY5yuaYIup1ElMVQq6fHzHLD21pR/6/wAlsONU81rj0mwdqYbDN7qV6Ld1Tcqy7CTQAlxOaAKlxOwDWVsvgfxQxYubEyhnQ4V4lwaRnfGR7MdGlgunhrQhfeZ8TVhS+KrLgv4zPL8D+BcfKETNh8yA00ixyCQ3XmN/M+mrVrpZXf2QshwZSC2DAbmsb9Tna3uOsnamZHJ8KDDbDgsayG0UaxgAaEwrylc8zi8ZPEPctwUQhCqYgWI4S8GoE7BMGOLL2vFM+G/U9h29huKy6EExk4u8czmrhTwTmJCLmRxVhrycZtcyIBrGx21pu6b1gXMINRQnqJx1HsXU2VsjwZmE6FMMD4br2nUdTmkWtcNRFoWmeGHFRMS2dElM6PL3loFY8MdLRpjpFvRrTozPRYbHwrJRqu0t5rmNGb+IEbc4WdaWMKC7W3caLJPFQUqWDYOoLn4lKE7rVc63spTVpWfFCvo0L83U5SMl2agcTUKcNGqm5BNL1mc2THCwWtpeRDHlxQ2AFZONM+iyohN/zEaj3kXsZexp6TY7AM6U1lPIT5SDLxo7HiNG57ILzCDQ01zXuZXPOjU1AHPYLyaefmXuLXFxznl9S43m0hW0W7KRzKzjWk3T1Jdu+wq/2TOgkKsrovw81dGbSHg/wVsrovw80/8ASzMlasvl9CB+pNSvs3pV2pNS3s3InshhuufB8hR96cmtBuHkk33pya0G4IlmgpbNX87SCWvVVSWvOCqplmVp7KLI1+8pmS0XYeaWjX9aYktF2Hmqy2RmH698HyFRemovshifFKi9NRPZfMplmimH2J8GKt1qeZ0IeB8FA3Wp5nQh4HwVntIXDqpcPUmkm80fH3BW1owfH3O/opZPQGJPUCoInsm417Sk9vib1qpL5fse/wCKKc5PK0MaogfCJxhlw/3Matj8YPFWyccY8qWwpynPDh6qPQWZ1NF93Ot6Rs01wYnuSnYEQGmbGhOJ/TnDOHVULqYFNpJSi4sx9IylRqxqwdnZ839zl2e4JZQgvLIkpM5w/JDfEaekOYCCs5kDinynMkF7BLQtb4+nT9MIWk45q6HRRWVCKET6VryVrnl+CPF5JyAzoYMSYN8xFoYmDBcwdA3kr1ACqhPyOZOcpvSk7sEIQgqCEIQAIQhAAqEKqEAeM4X8WMpO1ez1E0f4sMDNeaWcqy52Ioelac4RcXuUJMnlILosLVHlw6Iyn6gBnMOIp0ldK0RRUqQU8zbQx1ahqi9RyVJwXxnhkFj4kQ3Q4bXPf1C0LbvF9xR5jmzGUmtLxR0OVsc1p/PFNznD8tw6dW1w1VKXGjGLuOxHSdWtHRyRz9x0ToflPNBshQ2Q6agSHPOFjh1LXb3VY/od/wBl6XhvPctlGZftjxGj4WVY09TQvLj2cTGvakXvJv8AMzq6Ps6UYftf+pLNt5rviB7AoJS5/wAKZmjVh+UpaVufgrR2RdZf8iPB+pA64JqXPq3YhKuuCZgn1bsQrTyEYbrH8r5Czxam5rQbh5JR96bmtBuHkh5omlsVfztIJW/cqqktfuQpeYum/hLY1+8piT0XYJeNemJK52CrPZG4f+4fB8hUXph59X8yXF6nd7M/EO5WlmilB/BPgyBtxU8zow8D3qAXFMR2ktZge9D2kVgr0pcFzJoVkLc7vUUf2LPvamnQKQBU307TVEzLjkWbu5IUlfxOpOjPQa3U16fYvh3nAeK6syFPCNLQIo/iQmP+poJXLUKEK/KzxXQ/FZNZ+TIFTUsz4W5r3Zo+ktTKEvjaM3S9FqhGe5ted/seuQhC2HmgQhCABCEIAEIQgAQhCABCEIAEIQgAUE9MiHDe83Ma55waCfBTrzPGTOiFkyaJ/FD5L/UIh/8AZRJ2TYylDTmo72jmuLELnBxJLiS4k6yQSSkYFsOIm3m0b/2pST9m/A9ywR2fI9XW+Krbul/qiR1sL5R2FLytz/h8VPCtgnAjxUErc/4fFMWT4mSbvUpv9v3ITcExC9kfi8Eubgp4Z9X83gryyM+H238pA69Nzeg3DySjr01N6LcPJQ80Wo7FX87SGWv3IVJa/cqqzzEQeosi3lNSNzsErGvP3rTMlc7DzVJ7Bow39wKC9MH2bsR4pcXpyHDqxx1VHiplqKYdOUZJd/IhhweaSehOzg5sPAqAaJxCnntFmBS5P4kbaUFGhK25cySaPqWDDuV06PVN3dyjn9CGOivYFNlIerG7uSV+nidKWtVe6EV9C8Ooa/ph963VxJTYMvMQq2tiiJTYHsDe+GVpN9x+Bp6itn8S07mzcWH7yFnb4bhTseVNJ2qRF9IQ08JUW6z+rN0IQhdM8QCEIQAIQhAAhCEACEIQAIQhAAhCEAC11x3z2bIw4Y/ixmgj9LGuce3NWxCtM8e05WPKwq2shvikfzHBoP8AxlKrO0Gb+jYaeJivHyNTZ1Tvf2WKCQHMd96lLD1YPPW5WZNHNP3qWV7LO/H4qsX83+qLZM+rcMe5RSlz/h8Vfk+546PAqyUuf8PimP8AV4GOLv7LhJeVyDUmGez+Y9yg1KZvsx8R7grSyEUdt8CF16bnNFmHklHXpuc0WYeSh5ovR2KovL37vJCJa/d5IVzNHItjXn71pmRudh5peNeUzI3OwS57BpwvX+Yo0WrKPZSG4fD3rHS454xWSiaD93eq1XrRowMf6dSXc+QqBzDip53RZgVAdDf4Jid0Wb1V7S8R8NdKfCPMrlG9g/T99yYymOZv8EvlAc9uA70xlPQ3pX+BvtdYjw5FHizGF5L13FrlDk8oSrq0a88ka/8AkYWgfUQvJtFrOmGR3JvIU5yZgxPdPa+y/mPDvBUvaz7/AM5D9D2inT/yi19F9zqpCta6oqMVcuufPAQhCABCEIAEIQgAQhCABCEIAEIQgChWgONWe5TKUYaobWQgcGZx7Xlb/K5i4UzxizMzEP4osQjDOIb2UWTFPUl3nf6Cj/UnU3R/ORhmwAQNXNPalpGCWg1237k63uYqSgsNfuxY9NpM70aMXVhvs/RGKkdJw6D3qyUuf8PimIMDNinYa277lDLDTw8Vsve7XccSEdHQT7HIXF29TjQGJ8FBqKmGg3E+CszPR2vD1IXXpuc0W4eSTN6cnNFuHkolnEvR6uqLy9+7yQqQL93kqphkTsi2NeU1I3OwSsW84pqQudgUupsGzCf3HmQS2ksi/Qfu7wsbLnnBZJ2g/AfuCXV2ka8D1U/HkxQ6IxTU3/DH3eEr+EY+SajWvhjD9yiWfmXpP4JLfor6lZ0etA+HvTOURzClpk+vGLfBNT+gkP8AQdSCvHEcWWMPsjiP9p8l7jit4BOm4j4kcf3OG/8A1X0B5MfpFlT00208LCBLIVASc8CgFSa2UA3hdH8WshFg5NgsjMcyJz3FjhRwD4r3NzhqNCDQ22p1GClKzy/k5/SOIdGhpQdpO3k4q/I9Q1oAoLrlVCF0Dx4IQhAAhCEACEIQAIQhAAhCEACEIQBa4Ln/AIyuAz5KKHw6ulIr+a68w3Gp5J3bQ9G2/oKi81xiShfk6YDWZ7s0ODQM481wNQNovSa0FKN9xvwGIlSqqKeqVk+Bzi46fQAFSTuOKo51jztNK9SrKXHHwXMeR7anrrJ90uZGxtXnesdBFDEGI/3LJs9pvPclI7KOedoPYU+D7OByqkNSlulLkY4XFTfgbv71C3Wp/wADd/etLOXRXJ80Lm9OTmi3BJlOTui3BRLNFqPV1RaDfu8kIg37kJpguUi3nFNZP/FglYt5xTWT/wAWCVU2TdhOv8xRjqEHpWVceY6mwfuCxKel4lmb1ddVWqsmOwM7aUX235EZuGJ8EyDWK3op5pc6vvWmJUVi4VPUFWWXmPoK8ox74l8b24xb3BNzg5v30pSJ7cYjuCcmtFZ5fp4HZw6vGv8AMzMcWxrOyldUZviumKLmDi6i0nZb+fDH1OA8V1AtuH/Uu88t0tr9lL9vJsEIQtJxQQhCABCEIAEIQgAQhCABCEIAEIQgAVHBVVCgDm3jHhtblCbDA1o5W5oAGg2t201O8rz8rdvWe4yT/iM1/NPYAsFK3ffQuRU7eJ7/AAe3BboIiHtN/goJ2wnf2iqn/ib/AAS+U7DiR3K0NpcDLUdqU3+9mNYpToN396ibepK2AbK9q2SONRy8+aISnZ7RbgkjenJ65uHkonmiaPV1RWFfuQiFfuQmmApEvOJ703k/XglIl5xPem5DXglVNk3YPrxNTAqEKVTIrQ7S5kStPvWsjktlS527rtWHKzOTomawV12pVZWjqN/RktKutLs1+hHFPr/mHcE9MjmlYyPGHLV/UPBZSOeaVnqK2idjBzUlWXexni/d/f5avv4X7wuplyvwOoMoSnTMQf8A2tXVC20O1nl+lNSpxfYnzBCELScYEIQgAQhCABCEIAEIQgAQhCABCEIAFQqqogDmnjJP+JTX809wWEltFZTh84HKU3/OeOpyxkvohcir28T3+ATck/2rkiGvrN6Vy1e3Zb996YB5+9RT4zmk7LepXhqmmZJ/Hh6qWelcxbTapFGy9SLXI41DZIjfvTk9c3DySTk7PXNwUSzRaj1VXw9RWFfuQiFfu8kJpgKRLzie9N5P14FKPvOJ703k684JVTZN2C69CalUSlUyKUO0iKy8voNwCxDlmWCgGAS62SN/Ra/qTf5mYybPrHYjuCyUbROCxk7pu+9QWTba0dLfBVqZRGYPXUrR/M2TcDGk5RkqV/zMA2bBFYSutVzvxRcCpqJOy806E5snDLonKvoA8hrmtawVqecQa0pzTauiFrprUefxklKaS7AQhCYYwQhCABCEIAEIQgAQhCABCEIAEIQgAQhUKAOYOHTSMpTlffxD1uJHYVj4NwXqON/Iz4GUIkVwpCmKRIbvwkhrWvbiCK/MF5F0fm2XU8Fy6sXpWPd9H1o+zUr9gg6YrEAF1bTtTUYc12B7li5TTbj4LLuFhwTKi0WkYsBJ1KdRvtfoYRptUqiapU+Ry6GRC5Oz9zcEkU9P3NwUSzReh1VTw9RSFfu8kIhX7vJCcYCkS84nvTeT793ilhCc5xDQSamwAnWnZSXew89paSLK4pNTZN2C69GPKkVIUBzycwE0tNNWKuCmRSg8yJyzdFipaTiRCRDaXdIu61lgEmu8jo9Fa3N8PUxM57R33qCyEoeY3D+iakuCMzMvLw0QZaozpuZPJy7RdY53tDUUzW1NV6bJ8pLSlPR2iajtumJpjmSzTU86HLA5z8XuAsBorVLaCuzNRxCo16javnzNt8XJbLSEnLxntbMPhvjMhPNIhY6IYlADsERop5LPTnCiShRWwo0xAZGcM4Q3xGNcRttNi5+nDHjRDFjxXRIxpWI7SoLmtAADQK3AAWnalxky0myptJpaTtJ1qvvSWpI5ssPpycm8zbuX+OSTgRjBgMizL26cSEWCA0/lEQnnn4QR0r0+RuFkrMQWRWxIbc5oc6G+JDD4Z1seK2EGo3Ln4ZP6exUOTQb/ANoUe9u+Qe6q2ZuDhBxwSMtGMFjY0xEbp+jiEYbTQHNL3OAJtuFaa6K/LfG1JS4liGxIvpAzzyRhu5FvNrytDUO5x5oBPNctOtycBcewKv8AZ42nqCHi3uD3VbzcGX+N6Qlw3kc+aiOocyAKBoOt730a02aN+0BNSvGpkx8ExHRTDcG1dAe1/LA0rmNAFIh1c0kLSwyeNruxH9nja7qCj3uW4n3WJsKT478+OA6V5KULqGK+IXR2t/PyTGEWbA42dS9rlLh7k6BBEaJMQjDOiIZ5SI87GsbVxO6zXRaI/s7pPYgZMG09QQsW+1A8LHsZtjIfHHKR4hbFhxpZlCWxYxhlpp+FwYSWE29FlK1pWbhRxsycs1olh6XGdWjYLmiG2muJEtDcACehah/s39R6lUZPP5uwqPe5bg91jvNx8EuMuBNMd6TyUrGB9m+KC1zdTmvc1tddnQo+EPG3ISxzIWfNRdbZbNLG9LopIZuBJusWofQTtHUq+gnaO1Cxcra0S8LG+ZtWLxvS4knzAhkzDXZgk89nKuqRR9fy0Na01FUHHHKCVbEcyKZotBMmxriQ6yreVcAwtG2tejUtV+hHaOoq4SO09QUe9yD3WBtDLHHFLwWyxhQXR3Rm58RjHsDpexvMiG7OqSKfpKzWReMeQmG1MQQIg0ocwWsIwcTmuu1HGi0t6E39X3uR6E3a773I97luD3WFsyHjln2x8rZ0GIIsEMhtDmuzobXUOcGm7ZWi83MGjHYHuXpI+T2mwgkYC+qQmshuzSBaCKUsU+2VVq+o6WHthaLWelex5iVHPbisqoDDzYnrAQa0FW0uaKUObtrrG9PuiMpq13DpsVq+asa+iddKd9/oee171InY8kWULoZAObaW2UznVNwpYW6lEHspbfSl2sNFxpt6QnuzORRla+oQT+UPw4KjpfMAz2mhqQ4tIqDm5pB60xNsLqtYCTQGgaXGgPQLL0PNF6UrU6ituMbBv3eSFe2A9p5zXD4gR3qqYYiEtc0nNc4Wm4keKrBnIgNS4u1c6pphahClpNCozlCScXYjhl4JzXuFb80kdxQWuN7lVClorGTsVZnjRe4DoLh3FBz/AM7ut3mqIUFk2i974hILojy5oDWuJcSGi5oJNgGxHKxfeRPqf5oQggOUie8ifU/zRykT3kT6n+aEIArykT3kT6n+aOUie8f9T/NCEWJDlInvIn1P80cpE94/6neaEIsBQxYnvIn1O80crF95E+p3mhCLABiRfeRPqf5q3l4nvH/U/wA0IU2RVsOXie8f9TvNHLxfeRPqd5oQiyIuyvKxPeRPqf5qoiRPeRPqf5oQosXK8pE95E+p/mqZ8T3kT6n+aEIsAZ8T3j/qf5oz4nvIn1O80IUAHKRPeRPqd5o5aL7yJ9TvNUQpsBaYr9b3HEk+Ku9Ji/nd2IQp0U+wiNWcdltFDGiG9797neaG523sQhDSLRk08wzXGlXOoLgSadVUxHmHONWktspzSRVUQqtLUWjOSTinqZaxzybXvOJcfFCEI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hASERQUDxQQFA8VFxgQFBAQFA8UEBQUFRQVFBUQFBUXHCYeFxkjGRUUHy8gIycpLC0sFR4xNTIqNSYrLCkBCQoKDgwOGg8PGjEkHyUtLCwsLC8qLCwqLSkvLywsKSwsLCosKSksLCwsKSwsLCwsLCksLCwsLCwsLCksLCkpLP/AABEIALUBFgMBIgACEQEDEQH/xAAcAAACAQUBAAAAAAAAAAAAAAAABAMBAgUHCAb/xABGEAABAgMDBgoIBAMIAwAAAAABAAIDBBEhMXEFEjJBUYEGBxMiYZGhscHRFCMzU3KCkvBCUmKyQ3PhFSQlNJOio8Jjs9L/xAAbAQACAwEBAQAAAAAAAAAAAAAAAwECBAUGB//EADgRAAIBAgIGBwcDBAMAAAAAAAABAgMRBDESITJRcbEFM0FhgZHBExQicqHR8EJi4SM0UrIkkvH/2gAMAwEAAhEDEQA/ANRRnHab9pU8o45jrTdtxS8e/eUxJ6LsPNZJbJ6Ch1/g+Qq1xreespqaceTZaetKA2pqZ9mxTLNFaHVVOH2FmuO09ZTEw48my069aWYp5jQh7/BS80Kp9VLh6o9XwFmy6HGg63NcACbOeKt/5WNHzrzk5BLTEAJ0yfl0h+4KXg3O8lEz60FQ0nZU2O3GjvlWR4YwQ2I17PZxWh1lwNvN3EOb8gWfZqu3aTTSUU5dqf2MGYxIA5wZ+UG0npVWRaaIt6auKvgvYBbWuunmpmzTBdZuTG3uN9Okn8Tklz8AY6Kdo6XHwCC0fjeT0VoOoK182zXUqz09ouHcqWl2I0SnSjtST43f0VkMCMBoh3ygjtKo+Ypa80/SCSSl/SIj9AUG3+pU0GRa3nRCXHULbT4lXp0tOViHWlJfAtW9rRj92W5zniriWwh02noTcvDJoTY0aLK3fqPShkEuNX6tFmodJ6V6PglwUjT8cQ4dRDHOixSKtht/+jqGu+4FdVRjSjaJSMEr1az1d/27O5eZNwM4GxsoRg0FzYDKGLGt5oP4GVveR1A1Ow72i8GZV0r6KYbfRs3MDBq2OBvzq2519bVNkPIkGUgsgwG5sNu9zjre46ySsgQkydzgYvGSrzutSWX34nN/C7gpGkI5ZEJMN1TCiiwPaNux4sqF5mOylTaWG1za2j9TV1Fwj4OQJ2AYMcVabWuGmx4uew6iK7wSDUFc98JeDUeRjmFHHSyKAcyKz8zdh2jUetNhM6+ExEMVD2c9Ul+f+o82IhbeS5hucNXQVfyxvbzhsraFe+CWkltrTpM8QoXyVRnQjQ7+r+hS6+HhUWlHU/oPhKtS+DPu7fDeu560Uc9jtK/pqCqtY4aDzTY45w80v6W9tkRu/wC7CrhNQ9m8Ci5jjJflxirUpO7sn4xf0JHxogvBxac5u8XpVz2nUa/pJHYU02YZtO+qHPhm8g96FK3YFSmqi2k+Nvz6Cwj0BaS4sO3SHSFdKwC8NbU6Y+l1hPYrouZSxwJ7R0V171leCMqHxOf7NgL3EX5oBLgN1Ri4K0p2i2YpwtqluaMjw1nCyWgQakEgVGsH2sS34nQx8q8pLOOZEtN23FP8Kp4xo2fWwVYKXVqXPI6M4ncAsdK6MTDzRSjo0zNSuq3g+RC9x2nrKak3HNfabtvQlHeCalNB6ZPZL4Xr/B8hZ7jW89ZTcyTybbT1pN5tTc1oN+9iiXYWpbNXh6kMs41Np60KkreVVS8ytLYRZGv3lMyWi7DzS0a/rTMlouw81EtkZh+v8PQUbempj2bUqL01HHqm4qZZoph+rqcH6CrFPMaEPA+CgYppjQh4HwVpZoVDqpcPVBB9m/EDtWak4xmIBgPtiNq6C7aaDOh4kAEdLTtWIlm1hkbXDwUkA8ywkHPFCLCLW2g7Uqav5miFPSjH5fVsmlWNzdVdaq+A38oOF/UsvkXIkefjvbAA5dsJ8ZwsAi5mbYLg1zs4dFdlVj3NIJBBDgS0tcCHAg0LSDcQdSVK6+I6mHcKsfZtWkvy4mYULWKY5yuaYIup1ElMVQq6fHzHLD21pR/6/wAlsONU81rj0mwdqYbDN7qV6Ld1Tcqy7CTQAlxOaAKlxOwDWVsvgfxQxYubEyhnQ4V4lwaRnfGR7MdGlgunhrQhfeZ8TVhS+KrLgv4zPL8D+BcfKETNh8yA00ixyCQ3XmN/M+mrVrpZXf2QshwZSC2DAbmsb9Tna3uOsnamZHJ8KDDbDgsayG0UaxgAaEwrylc8zi8ZPEPctwUQhCqYgWI4S8GoE7BMGOLL2vFM+G/U9h29huKy6EExk4u8czmrhTwTmJCLmRxVhrycZtcyIBrGx21pu6b1gXMINRQnqJx1HsXU2VsjwZmE6FMMD4br2nUdTmkWtcNRFoWmeGHFRMS2dElM6PL3loFY8MdLRpjpFvRrTozPRYbHwrJRqu0t5rmNGb+IEbc4WdaWMKC7W3caLJPFQUqWDYOoLn4lKE7rVc63spTVpWfFCvo0L83U5SMl2agcTUKcNGqm5BNL1mc2THCwWtpeRDHlxQ2AFZONM+iyohN/zEaj3kXsZexp6TY7AM6U1lPIT5SDLxo7HiNG57ILzCDQ01zXuZXPOjU1AHPYLyaefmXuLXFxznl9S43m0hW0W7KRzKzjWk3T1Jdu+wq/2TOgkKsrovw81dGbSHg/wVsrovw80/8ASzMlasvl9CB+pNSvs3pV2pNS3s3InshhuufB8hR96cmtBuHkk33pya0G4IlmgpbNX87SCWvVVSWvOCqplmVp7KLI1+8pmS0XYeaWjX9aYktF2Hmqy2RmH698HyFRemovshifFKi9NRPZfMplmimH2J8GKt1qeZ0IeB8FA3Wp5nQh4HwVntIXDqpcPUmkm80fH3BW1owfH3O/opZPQGJPUCoInsm417Sk9vib1qpL5fse/wCKKc5PK0MaogfCJxhlw/3Matj8YPFWyccY8qWwpynPDh6qPQWZ1NF93Ot6Rs01wYnuSnYEQGmbGhOJ/TnDOHVULqYFNpJSi4sx9IylRqxqwdnZ839zl2e4JZQgvLIkpM5w/JDfEaekOYCCs5kDinynMkF7BLQtb4+nT9MIWk45q6HRRWVCKET6VryVrnl+CPF5JyAzoYMSYN8xFoYmDBcwdA3kr1ACqhPyOZOcpvSk7sEIQgqCEIQAIQhAAqEKqEAeM4X8WMpO1ez1E0f4sMDNeaWcqy52Ioelac4RcXuUJMnlILosLVHlw6Iyn6gBnMOIp0ldK0RRUqQU8zbQx1ahqi9RyVJwXxnhkFj4kQ3Q4bXPf1C0LbvF9xR5jmzGUmtLxR0OVsc1p/PFNznD8tw6dW1w1VKXGjGLuOxHSdWtHRyRz9x0ToflPNBshQ2Q6agSHPOFjh1LXb3VY/od/wBl6XhvPctlGZftjxGj4WVY09TQvLj2cTGvakXvJv8AMzq6Ps6UYftf+pLNt5rviB7AoJS5/wAKZmjVh+UpaVufgrR2RdZf8iPB+pA64JqXPq3YhKuuCZgn1bsQrTyEYbrH8r5Czxam5rQbh5JR96bmtBuHkh5omlsVfztIJW/cqqktfuQpeYum/hLY1+8piT0XYJeNemJK52CrPZG4f+4fB8hUXph59X8yXF6nd7M/EO5WlmilB/BPgyBtxU8zow8D3qAXFMR2ktZge9D2kVgr0pcFzJoVkLc7vUUf2LPvamnQKQBU307TVEzLjkWbu5IUlfxOpOjPQa3U16fYvh3nAeK6syFPCNLQIo/iQmP+poJXLUKEK/KzxXQ/FZNZ+TIFTUsz4W5r3Zo+ktTKEvjaM3S9FqhGe5ted/seuQhC2HmgQhCABCEIAEIQgAQhCABCEIAEIQgAUE9MiHDe83Ma55waCfBTrzPGTOiFkyaJ/FD5L/UIh/8AZRJ2TYylDTmo72jmuLELnBxJLiS4k6yQSSkYFsOIm3m0b/2pST9m/A9ywR2fI9XW+Krbul/qiR1sL5R2FLytz/h8VPCtgnAjxUErc/4fFMWT4mSbvUpv9v3ITcExC9kfi8Eubgp4Z9X83gryyM+H238pA69Nzeg3DySjr01N6LcPJQ80Wo7FX87SGWv3IVJa/cqqzzEQeosi3lNSNzsErGvP3rTMlc7DzVJ7Bow39wKC9MH2bsR4pcXpyHDqxx1VHiplqKYdOUZJd/IhhweaSehOzg5sPAqAaJxCnntFmBS5P4kbaUFGhK25cySaPqWDDuV06PVN3dyjn9CGOivYFNlIerG7uSV+nidKWtVe6EV9C8Ooa/ph963VxJTYMvMQq2tiiJTYHsDe+GVpN9x+Bp6itn8S07mzcWH7yFnb4bhTseVNJ2qRF9IQ08JUW6z+rN0IQhdM8QCEIQAIQhAAhCEACEIQAIQhAAhCEAC11x3z2bIw4Y/ixmgj9LGuce3NWxCtM8e05WPKwq2shvikfzHBoP8AxlKrO0Gb+jYaeJivHyNTZ1Tvf2WKCQHMd96lLD1YPPW5WZNHNP3qWV7LO/H4qsX83+qLZM+rcMe5RSlz/h8Vfk+546PAqyUuf8PimP8AV4GOLv7LhJeVyDUmGez+Y9yg1KZvsx8R7grSyEUdt8CF16bnNFmHklHXpuc0WYeSh5ovR2KovL37vJCJa/d5IVzNHItjXn71pmRudh5peNeUzI3OwS57BpwvX+Yo0WrKPZSG4fD3rHS454xWSiaD93eq1XrRowMf6dSXc+QqBzDip53RZgVAdDf4Jid0Wb1V7S8R8NdKfCPMrlG9g/T99yYymOZv8EvlAc9uA70xlPQ3pX+BvtdYjw5FHizGF5L13FrlDk8oSrq0a88ka/8AkYWgfUQvJtFrOmGR3JvIU5yZgxPdPa+y/mPDvBUvaz7/AM5D9D2inT/yi19F9zqpCta6oqMVcuufPAQhCABCEIAEIQgAQhCABCEIAEIQgChWgONWe5TKUYaobWQgcGZx7Xlb/K5i4UzxizMzEP4osQjDOIb2UWTFPUl3nf6Cj/UnU3R/ORhmwAQNXNPalpGCWg1237k63uYqSgsNfuxY9NpM70aMXVhvs/RGKkdJw6D3qyUuf8PimIMDNinYa277lDLDTw8Vsve7XccSEdHQT7HIXF29TjQGJ8FBqKmGg3E+CszPR2vD1IXXpuc0W4eSTN6cnNFuHkolnEvR6uqLy9+7yQqQL93kqphkTsi2NeU1I3OwSsW84pqQudgUupsGzCf3HmQS2ksi/Qfu7wsbLnnBZJ2g/AfuCXV2ka8D1U/HkxQ6IxTU3/DH3eEr+EY+SajWvhjD9yiWfmXpP4JLfor6lZ0etA+HvTOURzClpk+vGLfBNT+gkP8AQdSCvHEcWWMPsjiP9p8l7jit4BOm4j4kcf3OG/8A1X0B5MfpFlT00208LCBLIVASc8CgFSa2UA3hdH8WshFg5NgsjMcyJz3FjhRwD4r3NzhqNCDQ22p1GClKzy/k5/SOIdGhpQdpO3k4q/I9Q1oAoLrlVCF0Dx4IQhAAhCEACEIQAIQhAAhCEACEIQBa4Ln/AIyuAz5KKHw6ulIr+a68w3Gp5J3bQ9G2/oKi81xiShfk6YDWZ7s0ODQM481wNQNovSa0FKN9xvwGIlSqqKeqVk+Bzi46fQAFSTuOKo51jztNK9SrKXHHwXMeR7anrrJ90uZGxtXnesdBFDEGI/3LJs9pvPclI7KOedoPYU+D7OByqkNSlulLkY4XFTfgbv71C3Wp/wADd/etLOXRXJ80Lm9OTmi3BJlOTui3BRLNFqPV1RaDfu8kIg37kJpguUi3nFNZP/FglYt5xTWT/wAWCVU2TdhOv8xRjqEHpWVceY6mwfuCxKel4lmb1ddVWqsmOwM7aUX235EZuGJ8EyDWK3op5pc6vvWmJUVi4VPUFWWXmPoK8ox74l8b24xb3BNzg5v30pSJ7cYjuCcmtFZ5fp4HZw6vGv8AMzMcWxrOyldUZviumKLmDi6i0nZb+fDH1OA8V1AtuH/Uu88t0tr9lL9vJsEIQtJxQQhCABCEIAEIQgAQhCABCEIAEIQgAVHBVVCgDm3jHhtblCbDA1o5W5oAGg2t201O8rz8rdvWe4yT/iM1/NPYAsFK3ffQuRU7eJ7/AAe3BboIiHtN/goJ2wnf2iqn/ib/AAS+U7DiR3K0NpcDLUdqU3+9mNYpToN396ibepK2AbK9q2SONRy8+aISnZ7RbgkjenJ65uHkonmiaPV1RWFfuQiFfuQmmApEvOJ703k/XglIl5xPem5DXglVNk3YPrxNTAqEKVTIrQ7S5kStPvWsjktlS527rtWHKzOTomawV12pVZWjqN/RktKutLs1+hHFPr/mHcE9MjmlYyPGHLV/UPBZSOeaVnqK2idjBzUlWXexni/d/f5avv4X7wuplyvwOoMoSnTMQf8A2tXVC20O1nl+lNSpxfYnzBCELScYEIQgAQhCABCEIAEIQgAQhCABCEIAFQqqogDmnjJP+JTX809wWEltFZTh84HKU3/OeOpyxkvohcir28T3+ATck/2rkiGvrN6Vy1e3Zb996YB5+9RT4zmk7LepXhqmmZJ/Hh6qWelcxbTapFGy9SLXI41DZIjfvTk9c3DySTk7PXNwUSzRaj1VXw9RWFfuQiFfu8kJpgKRLzie9N5P14FKPvOJ703k684JVTZN2C69CalUSlUyKUO0iKy8voNwCxDlmWCgGAS62SN/Ra/qTf5mYybPrHYjuCyUbROCxk7pu+9QWTba0dLfBVqZRGYPXUrR/M2TcDGk5RkqV/zMA2bBFYSutVzvxRcCpqJOy806E5snDLonKvoA8hrmtawVqecQa0pzTauiFrprUefxklKaS7AQhCYYwQhCABCEIAEIQgAQhCABCEIAEIQgAQhUKAOYOHTSMpTlffxD1uJHYVj4NwXqON/Iz4GUIkVwpCmKRIbvwkhrWvbiCK/MF5F0fm2XU8Fy6sXpWPd9H1o+zUr9gg6YrEAF1bTtTUYc12B7li5TTbj4LLuFhwTKi0WkYsBJ1KdRvtfoYRptUqiapU+Ry6GRC5Oz9zcEkU9P3NwUSzReh1VTw9RSFfu8kIhX7vJCcYCkS84nvTeT793ilhCc5xDQSamwAnWnZSXew89paSLK4pNTZN2C69GPKkVIUBzycwE0tNNWKuCmRSg8yJyzdFipaTiRCRDaXdIu61lgEmu8jo9Fa3N8PUxM57R33qCyEoeY3D+iakuCMzMvLw0QZaozpuZPJy7RdY53tDUUzW1NV6bJ8pLSlPR2iajtumJpjmSzTU86HLA5z8XuAsBorVLaCuzNRxCo16javnzNt8XJbLSEnLxntbMPhvjMhPNIhY6IYlADsERop5LPTnCiShRWwo0xAZGcM4Q3xGNcRttNi5+nDHjRDFjxXRIxpWI7SoLmtAADQK3AAWnalxky0myptJpaTtJ1qvvSWpI5ssPpycm8zbuX+OSTgRjBgMizL26cSEWCA0/lEQnnn4QR0r0+RuFkrMQWRWxIbc5oc6G+JDD4Z1seK2EGo3Ln4ZP6exUOTQb/ANoUe9u+Qe6q2ZuDhBxwSMtGMFjY0xEbp+jiEYbTQHNL3OAJtuFaa6K/LfG1JS4liGxIvpAzzyRhu5FvNrytDUO5x5oBPNctOtycBcewKv8AZ42nqCHi3uD3VbzcGX+N6Qlw3kc+aiOocyAKBoOt730a02aN+0BNSvGpkx8ExHRTDcG1dAe1/LA0rmNAFIh1c0kLSwyeNruxH9nja7qCj3uW4n3WJsKT478+OA6V5KULqGK+IXR2t/PyTGEWbA42dS9rlLh7k6BBEaJMQjDOiIZ5SI87GsbVxO6zXRaI/s7pPYgZMG09QQsW+1A8LHsZtjIfHHKR4hbFhxpZlCWxYxhlpp+FwYSWE29FlK1pWbhRxsycs1olh6XGdWjYLmiG2muJEtDcACehah/s39R6lUZPP5uwqPe5bg91jvNx8EuMuBNMd6TyUrGB9m+KC1zdTmvc1tddnQo+EPG3ISxzIWfNRdbZbNLG9LopIZuBJusWofQTtHUq+gnaO1Cxcra0S8LG+ZtWLxvS4knzAhkzDXZgk89nKuqRR9fy0Na01FUHHHKCVbEcyKZotBMmxriQ6yreVcAwtG2tejUtV+hHaOoq4SO09QUe9yD3WBtDLHHFLwWyxhQXR3Rm58RjHsDpexvMiG7OqSKfpKzWReMeQmG1MQQIg0ocwWsIwcTmuu1HGi0t6E39X3uR6E3a773I97luD3WFsyHjln2x8rZ0GIIsEMhtDmuzobXUOcGm7ZWi83MGjHYHuXpI+T2mwgkYC+qQmshuzSBaCKUsU+2VVq+o6WHthaLWelex5iVHPbisqoDDzYnrAQa0FW0uaKUObtrrG9PuiMpq13DpsVq+asa+iddKd9/oee171InY8kWULoZAObaW2UznVNwpYW6lEHspbfSl2sNFxpt6QnuzORRla+oQT+UPw4KjpfMAz2mhqQ4tIqDm5pB60xNsLqtYCTQGgaXGgPQLL0PNF6UrU6ituMbBv3eSFe2A9p5zXD4gR3qqYYiEtc0nNc4Wm4keKrBnIgNS4u1c6pphahClpNCozlCScXYjhl4JzXuFb80kdxQWuN7lVClorGTsVZnjRe4DoLh3FBz/AM7ut3mqIUFk2i974hILojy5oDWuJcSGi5oJNgGxHKxfeRPqf5oQggOUie8ifU/zRykT3kT6n+aEIArykT3kT6n+aOUie8f9T/NCEWJDlInvIn1P80cpE94/6neaEIsBQxYnvIn1O80crF95E+p3mhCLABiRfeRPqf5q3l4nvH/U/wA0IU2RVsOXie8f9TvNHLxfeRPqd5oQiyIuyvKxPeRPqf5qoiRPeRPqf5oQosXK8pE95E+p/mqZ8T3kT6n+aEIsAZ8T3j/qf5oz4nvIn1O80IUAHKRPeRPqd5o5aL7yJ9TvNUQpsBaYr9b3HEk+Ku9Ji/nd2IQp0U+wiNWcdltFDGiG9797neaG523sQhDSLRk08wzXGlXOoLgSadVUxHmHONWktspzSRVUQqtLUWjOSTinqZaxzybXvOJcfFCEIK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www.grafamania.net/uploads/posts/2009-04/1241093548_sc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4" name="Picture 8" descr="http://videotodvd.homestead.com/cowgirl_brunette_singing_and_dancing_hg_cl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785794"/>
            <a:ext cx="5572164" cy="63579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g-fotki.yandex.ru/get/4117/23625551.d5/0_89696_6f9d96dc_X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48" cy="6643710"/>
          </a:xfrm>
          <a:prstGeom prst="rect">
            <a:avLst/>
          </a:prstGeom>
          <a:noFill/>
        </p:spPr>
      </p:pic>
      <p:pic>
        <p:nvPicPr>
          <p:cNvPr id="25604" name="Picture 4" descr="http://parijanka.info/gallery/pics/smiles/bravo/0_42a38_d9882aeb_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komlin.ru/d/243600/d/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4762500" cy="3971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</cp:revision>
  <dcterms:created xsi:type="dcterms:W3CDTF">2014-12-21T13:57:44Z</dcterms:created>
  <dcterms:modified xsi:type="dcterms:W3CDTF">2015-01-08T01:03:02Z</dcterms:modified>
</cp:coreProperties>
</file>