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0" r:id="rId2"/>
    <p:sldMasterId id="2147483852" r:id="rId3"/>
    <p:sldMasterId id="2147483888" r:id="rId4"/>
  </p:sldMasterIdLst>
  <p:notesMasterIdLst>
    <p:notesMasterId r:id="rId25"/>
  </p:notesMasterIdLst>
  <p:sldIdLst>
    <p:sldId id="256" r:id="rId5"/>
    <p:sldId id="258" r:id="rId6"/>
    <p:sldId id="259" r:id="rId7"/>
    <p:sldId id="257" r:id="rId8"/>
    <p:sldId id="270" r:id="rId9"/>
    <p:sldId id="271" r:id="rId10"/>
    <p:sldId id="272" r:id="rId11"/>
    <p:sldId id="273" r:id="rId12"/>
    <p:sldId id="276" r:id="rId13"/>
    <p:sldId id="275" r:id="rId14"/>
    <p:sldId id="274" r:id="rId15"/>
    <p:sldId id="279" r:id="rId16"/>
    <p:sldId id="280" r:id="rId17"/>
    <p:sldId id="281" r:id="rId18"/>
    <p:sldId id="282" r:id="rId19"/>
    <p:sldId id="283" r:id="rId20"/>
    <p:sldId id="285" r:id="rId21"/>
    <p:sldId id="290" r:id="rId22"/>
    <p:sldId id="354" r:id="rId23"/>
    <p:sldId id="33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9734" autoAdjust="0"/>
    <p:restoredTop sz="94709" autoAdjust="0"/>
  </p:normalViewPr>
  <p:slideViewPr>
    <p:cSldViewPr>
      <p:cViewPr>
        <p:scale>
          <a:sx n="68" d="100"/>
          <a:sy n="68" d="100"/>
        </p:scale>
        <p:origin x="-106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FA356-6C21-463C-9E58-1B9237D49AE8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84AF-720B-4A55-A15A-454CBE76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otoshops.org/uploads/taginator/Sep-2012/detskij-fony-dlya-fotosh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1714488"/>
            <a:ext cx="5929354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внеклассного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http://www.tochkagif.ru/_ph/22/2/6565359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-428652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4071934" cy="39719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b="1" dirty="0" smtClean="0"/>
              <a:t>   </a:t>
            </a:r>
            <a:r>
              <a:rPr lang="ru-RU" sz="4400" b="1" dirty="0" smtClean="0">
                <a:solidFill>
                  <a:srgbClr val="002060"/>
                </a:solidFill>
              </a:rPr>
              <a:t>Владимир Маяковский среди учеников кутаисской гимназии</a:t>
            </a:r>
          </a:p>
        </p:txBody>
      </p:sp>
      <p:pic>
        <p:nvPicPr>
          <p:cNvPr id="7171" name="Picture 4" descr="Владимир Маяковский среди учеников кутаисской гимн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уга 6"/>
          <p:cNvSpPr/>
          <p:nvPr/>
        </p:nvSpPr>
        <p:spPr>
          <a:xfrm>
            <a:off x="1500188" y="4000500"/>
            <a:ext cx="1000125" cy="1214438"/>
          </a:xfrm>
          <a:prstGeom prst="arc">
            <a:avLst>
              <a:gd name="adj1" fmla="val 16200000"/>
              <a:gd name="adj2" fmla="val 2151393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90638" y="3967163"/>
            <a:ext cx="1250950" cy="1357312"/>
          </a:xfrm>
          <a:custGeom>
            <a:avLst/>
            <a:gdLst>
              <a:gd name="connsiteX0" fmla="*/ 690418 w 1251527"/>
              <a:gd name="connsiteY0" fmla="*/ 36946 h 1357746"/>
              <a:gd name="connsiteX1" fmla="*/ 205509 w 1251527"/>
              <a:gd name="connsiteY1" fmla="*/ 106218 h 1357746"/>
              <a:gd name="connsiteX2" fmla="*/ 25400 w 1251527"/>
              <a:gd name="connsiteY2" fmla="*/ 674255 h 1357746"/>
              <a:gd name="connsiteX3" fmla="*/ 357909 w 1251527"/>
              <a:gd name="connsiteY3" fmla="*/ 1256146 h 1357746"/>
              <a:gd name="connsiteX4" fmla="*/ 1106054 w 1251527"/>
              <a:gd name="connsiteY4" fmla="*/ 1242291 h 1357746"/>
              <a:gd name="connsiteX5" fmla="*/ 1230745 w 1251527"/>
              <a:gd name="connsiteY5" fmla="*/ 563418 h 1357746"/>
              <a:gd name="connsiteX6" fmla="*/ 1216891 w 1251527"/>
              <a:gd name="connsiteY6" fmla="*/ 577273 h 1357746"/>
              <a:gd name="connsiteX7" fmla="*/ 1092200 w 1251527"/>
              <a:gd name="connsiteY7" fmla="*/ 203200 h 1357746"/>
              <a:gd name="connsiteX8" fmla="*/ 801254 w 1251527"/>
              <a:gd name="connsiteY8" fmla="*/ 36946 h 1357746"/>
              <a:gd name="connsiteX9" fmla="*/ 801254 w 1251527"/>
              <a:gd name="connsiteY9" fmla="*/ 36946 h 1357746"/>
              <a:gd name="connsiteX10" fmla="*/ 801254 w 1251527"/>
              <a:gd name="connsiteY10" fmla="*/ 23091 h 1357746"/>
              <a:gd name="connsiteX11" fmla="*/ 690418 w 1251527"/>
              <a:gd name="connsiteY11" fmla="*/ 36946 h 13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527" h="1357746">
                <a:moveTo>
                  <a:pt x="690418" y="36946"/>
                </a:moveTo>
                <a:cubicBezTo>
                  <a:pt x="591127" y="50800"/>
                  <a:pt x="316345" y="0"/>
                  <a:pt x="205509" y="106218"/>
                </a:cubicBezTo>
                <a:cubicBezTo>
                  <a:pt x="94673" y="212436"/>
                  <a:pt x="0" y="482600"/>
                  <a:pt x="25400" y="674255"/>
                </a:cubicBezTo>
                <a:cubicBezTo>
                  <a:pt x="50800" y="865910"/>
                  <a:pt x="177800" y="1161473"/>
                  <a:pt x="357909" y="1256146"/>
                </a:cubicBezTo>
                <a:cubicBezTo>
                  <a:pt x="538018" y="1350819"/>
                  <a:pt x="960581" y="1357746"/>
                  <a:pt x="1106054" y="1242291"/>
                </a:cubicBezTo>
                <a:cubicBezTo>
                  <a:pt x="1251527" y="1126836"/>
                  <a:pt x="1212272" y="674254"/>
                  <a:pt x="1230745" y="563418"/>
                </a:cubicBezTo>
                <a:cubicBezTo>
                  <a:pt x="1249218" y="452582"/>
                  <a:pt x="1239982" y="637309"/>
                  <a:pt x="1216891" y="577273"/>
                </a:cubicBezTo>
                <a:cubicBezTo>
                  <a:pt x="1193800" y="517237"/>
                  <a:pt x="1161473" y="293255"/>
                  <a:pt x="1092200" y="203200"/>
                </a:cubicBezTo>
                <a:cubicBezTo>
                  <a:pt x="1022927" y="113146"/>
                  <a:pt x="801254" y="36946"/>
                  <a:pt x="801254" y="36946"/>
                </a:cubicBezTo>
                <a:lnTo>
                  <a:pt x="801254" y="36946"/>
                </a:lnTo>
                <a:lnTo>
                  <a:pt x="801254" y="23091"/>
                </a:lnTo>
                <a:cubicBezTo>
                  <a:pt x="789709" y="20782"/>
                  <a:pt x="789709" y="23092"/>
                  <a:pt x="690418" y="36946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.rus.ec/i/15/178915/i_00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3500438"/>
            <a:ext cx="2508246" cy="35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68" y="0"/>
            <a:ext cx="464347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У Владимира </a:t>
            </a:r>
          </a:p>
          <a:p>
            <a:pPr>
              <a:defRPr/>
            </a:pPr>
            <a:r>
              <a:rPr lang="ru-RU" sz="2800" b="1" dirty="0"/>
              <a:t>было две старших сестры – Ольга и Людмила.</a:t>
            </a:r>
          </a:p>
          <a:p>
            <a:pPr>
              <a:defRPr/>
            </a:pPr>
            <a:r>
              <a:rPr lang="ru-RU" sz="2800" b="1" dirty="0"/>
              <a:t>Когда было Маяковскому 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13 </a:t>
            </a:r>
            <a:r>
              <a:rPr lang="ru-RU" sz="2800" b="1" dirty="0"/>
              <a:t>лет его отец </a:t>
            </a:r>
            <a:r>
              <a:rPr lang="ru-RU" sz="2800" b="1" dirty="0" smtClean="0"/>
              <a:t>умер. </a:t>
            </a:r>
            <a:endParaRPr lang="ru-RU" sz="2800" b="1" dirty="0"/>
          </a:p>
          <a:p>
            <a:pPr>
              <a:defRPr/>
            </a:pPr>
            <a:r>
              <a:rPr lang="ru-RU" sz="2800" b="1" dirty="0"/>
              <a:t>Мама продала всё имущество и переехала </a:t>
            </a: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с </a:t>
            </a:r>
            <a:r>
              <a:rPr lang="ru-RU" sz="2800" b="1" dirty="0"/>
              <a:t>детьми в Москву. </a:t>
            </a:r>
            <a:endParaRPr lang="ru-RU" sz="2800" b="1" dirty="0" smtClean="0"/>
          </a:p>
        </p:txBody>
      </p:sp>
      <p:pic>
        <p:nvPicPr>
          <p:cNvPr id="6148" name="Picture 6" descr="http://univertv.ru/resize.php?img=/files/pages/page_158362/mayak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42576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oslushayte.ru/Mayakovskiy_files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308292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10723.vk.me/v10723854/722/tomOyxUMv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cs10723.vk.me/v10723854/714/8jC2FLY8q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0"/>
            <a:ext cx="2928937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http://cs10723.vk.me/v10723854/74c/4bnGydnsr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638" y="0"/>
            <a:ext cx="27257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cs10723.vk.me/v10723854/745/cnaQWYANM2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22976" y="2286000"/>
            <a:ext cx="3621024" cy="4572000"/>
          </a:xfrm>
          <a:noFill/>
        </p:spPr>
      </p:pic>
      <p:pic>
        <p:nvPicPr>
          <p:cNvPr id="11270" name="Picture 4" descr="https://encrypted-tbn0.gstatic.com/images?q=tbn:ANd9GcTrUuPHE6O_rtpkU2eeYeQ_tZ6u0ZzZJJJIn2i3Mi2rmWo7b02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214313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8" y="3643313"/>
            <a:ext cx="4786312" cy="28622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Дочь Владимира Маяковского</a:t>
            </a:r>
          </a:p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Елена Владимировна Маяковская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Дом в Багдати, где жила семья Маяковс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172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43636" y="1500174"/>
            <a:ext cx="294445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 в</a:t>
            </a:r>
          </a:p>
          <a:p>
            <a:pPr algn="ctr" eaLnBrk="1" hangingPunct="1">
              <a:buFontTx/>
              <a:buNone/>
            </a:pP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Грузии, где</a:t>
            </a:r>
          </a:p>
          <a:p>
            <a:pPr algn="ctr" eaLnBrk="1" hangingPunct="1">
              <a:buFontTx/>
              <a:buNone/>
            </a:pP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Жила семья</a:t>
            </a:r>
          </a:p>
          <a:p>
            <a:pPr algn="ctr" eaLnBrk="1" hangingPunct="1">
              <a:buFontTx/>
              <a:buNone/>
            </a:pPr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Маяковского.</a:t>
            </a:r>
          </a:p>
          <a:p>
            <a:pPr algn="ctr" eaLnBrk="1" hangingPunct="1">
              <a:buFontTx/>
              <a:buNone/>
            </a:pPr>
            <a:endParaRPr lang="ru-RU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sz="32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Сейчас-музей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5500688"/>
            <a:ext cx="868680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Дом в Москве, где жил Маяковский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File:Moscow, Mayakovskogo 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620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Памятники</a:t>
            </a:r>
            <a:br>
              <a:rPr lang="ru-RU" b="1" smtClean="0"/>
            </a:br>
            <a:r>
              <a:rPr lang="ru-RU" b="1" smtClean="0"/>
              <a:t>Владимиру Маяковскому</a:t>
            </a:r>
          </a:p>
        </p:txBody>
      </p:sp>
      <p:pic>
        <p:nvPicPr>
          <p:cNvPr id="14339" name="Picture 2" descr="http://www.shunk.ru/pics/2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4643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42938" y="6143625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В Москве</a:t>
            </a:r>
          </a:p>
        </p:txBody>
      </p:sp>
      <p:pic>
        <p:nvPicPr>
          <p:cNvPr id="14341" name="Picture 4" descr="http://3sea.org.ua/reports/kros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357313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143500" y="6000750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В Тбилиси (Грузия)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img0.liveinternet.ru/images/attach/c/0/43/277/43277677_124118496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4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642918"/>
            <a:ext cx="457200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Ушёл из жизни </a:t>
            </a:r>
          </a:p>
          <a:p>
            <a:pPr algn="ctr" eaLnBrk="1" hangingPunct="1">
              <a:buFontTx/>
              <a:buNone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 Владимирович Маяковский </a:t>
            </a:r>
          </a:p>
          <a:p>
            <a:pPr algn="ctr" eaLnBrk="1" hangingPunct="1">
              <a:buFontTx/>
              <a:buNone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апреля </a:t>
            </a:r>
          </a:p>
          <a:p>
            <a:pPr algn="ctr" eaLnBrk="1" hangingPunct="1">
              <a:buFontTx/>
              <a:buNone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1930 года,</a:t>
            </a:r>
          </a:p>
          <a:p>
            <a:pPr algn="ctr" eaLnBrk="1" hangingPunct="1">
              <a:buFontTx/>
              <a:buNone/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прожив 37 лет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8" descr="http://www.bochkavpechatleniy.com/data/photo/23142/mayakovskiy-kniga-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https://encrypted-tbn0.gstatic.com/images?q=tbn:ANd9GcT_OKyH-WPq8-2fmvbHW-uTJNy7C1FhY553yIxf5dm6Zc7yiL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0"/>
            <a:ext cx="28003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http://img-fotki.yandex.ru/get/6611/113233950.5d/0_91493_bb26802b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2357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 descr="http://i.family.booknik.ru/_img/252-9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2" descr="http://my-shop.ru/_files/product/2/12/1126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643313"/>
            <a:ext cx="2463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4" descr="http://pegas-publishing.com.ua/wp-content/uploads/2012/10/%D1%87%D1%82%D0%BE-%D0%BD%D0%B8-%D1%81%D1%82%D1%80%D0%B0%D0%BD%D0%B8%D1%86%D0%B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13" y="0"/>
            <a:ext cx="2524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i.allday.ru/32/90/50/1344542461_school-des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82" y="0"/>
            <a:ext cx="9153582" cy="8429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142985"/>
            <a:ext cx="7286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8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Уйма</a:t>
            </a:r>
            <a:r>
              <a:rPr lang="ru-RU" sz="38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целая </a:t>
            </a: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8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Сборочный цех</a:t>
            </a: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8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Книгу переворошить</a:t>
            </a: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8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Намотать себе на ус</a:t>
            </a: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8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Выбирать на вкус</a:t>
            </a: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92867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много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35743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цех, где собирают машины и детали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335756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есть прочитать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358346" y="457200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запомнить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0" y="585789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выбирать то,   что нравится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02 0.02937 L -0.51806 0.029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62 -0.00624 L -0.88646 -0.006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4524E-6 L -0.86024 3.1452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7521E-6 L -0.83333 -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7428E-6 L -0.88663 -0.002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Профессии в стихотворении «Кем быть?»</a:t>
            </a:r>
            <a:endParaRPr lang="ru-RU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Картинки детские профессии.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9786974" y="857232"/>
            <a:ext cx="25002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foto/c/0/apps/3/346/3346533_professii_2.jpg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9429784" y="3929066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foto/c/0/apps/3/346/3346539_professii_8.jpg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10072726" y="785794"/>
            <a:ext cx="2262178" cy="27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.liveinternet.ru/images/foto/c/0/apps/3/346/3346542_professii_11.jpg"/>
          <p:cNvPicPr/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9715536" y="3871923"/>
            <a:ext cx="2571768" cy="29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AppData\Local\Microsoft\Windows\Temporary Internet Files\Content.Word\Scan0003.jpg"/>
          <p:cNvPicPr/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9572660" y="4143380"/>
            <a:ext cx="235742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\AppData\Local\Microsoft\Windows\Temporary Internet Files\Content.Word\Scan000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29850" y="857232"/>
            <a:ext cx="221457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artoon.kulichki.com/other/image/other699.jpg"/>
          <p:cNvPicPr/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9572660" y="4572008"/>
            <a:ext cx="264320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upisuvenir.com.ua/published/publicdata/KUPISUVENIR/attachments/SC/products_pictures/skulptura-unjener-wdse_enl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786974" y="928670"/>
            <a:ext cx="2393625" cy="25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44000" y="7857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Доктор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44164" y="639633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Моряк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358478" y="3429000"/>
            <a:ext cx="125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Столяр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5536" y="4143380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Кондуктор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0" y="3643314"/>
            <a:ext cx="130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Лётчик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58478" y="3357562"/>
            <a:ext cx="161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Инженер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983 -3.45051E-6 L -1.09531 -0.001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715 -1.23034E-6 L -1.06372 -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0555E-6 L -0.85087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981E-6 L -0.87048 -0.0127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59E-6 L -0.5967 0.003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15819E-7 L -0.3526 -0.00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0083E-6 L -0.2276 -0.0050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4218E-6 L -1.06146 -0.0182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" y="-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3562E-6 L -1.03264 -0.0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06E-6 L -0.77812 0.0023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0204E-6 L -0.51841 0.0020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1758E-7 L -0.58889 -0.004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5893E-6 L -0.31719 0.0013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fotoshops.org/uploads/taginator/Nov-2012/skachat-krasivyj-fon-dly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1928802"/>
            <a:ext cx="51435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000" b="1" i="0" u="sng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Селекционер</a:t>
            </a:r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</a:t>
            </a:r>
          </a:p>
          <a:p>
            <a:pPr algn="ctr"/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человек, </a:t>
            </a:r>
          </a:p>
          <a:p>
            <a:pPr algn="ctr"/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занимается </a:t>
            </a:r>
          </a:p>
          <a:p>
            <a:pPr algn="ctr"/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</a:t>
            </a:r>
          </a:p>
          <a:p>
            <a:pPr algn="ctr"/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новых видов </a:t>
            </a:r>
          </a:p>
          <a:p>
            <a:pPr algn="ctr"/>
            <a:r>
              <a:rPr kumimoji="0" lang="ru-RU" sz="3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растений и животных.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mirgif.com/ruki/babochka-v-ruka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6"/>
            <a:ext cx="6643702" cy="664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fotoshops.org/uploads/taginator/Nov-2012/ramki-dlya-detskix-prezentac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714356"/>
            <a:ext cx="4830233" cy="433965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Профессия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 занятий, 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трудовая 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</a:t>
            </a:r>
            <a:endParaRPr lang="ru-RU" sz="5400" b="1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0166" y="157161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488" y="157161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ropowerpoint.ru/wp-content/uploads/2013/03/DetskShkol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4340" name="Picture 4" descr="http://www.zanimatika.narod.ru/Profi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643313"/>
            <a:ext cx="4071966" cy="30010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17144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785794"/>
            <a:ext cx="6858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Владимир Владимирович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Маяковский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785926"/>
            <a:ext cx="3152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«Кем быть?»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643182"/>
            <a:ext cx="2945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357686" y="2643182"/>
            <a:ext cx="4357686" cy="385765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Владимир Владимирович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Маяковский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/>
              <a:t> </a:t>
            </a:r>
            <a:r>
              <a:rPr lang="ru-RU" sz="3600" dirty="0" smtClean="0">
                <a:solidFill>
                  <a:schemeClr val="bg1"/>
                </a:solidFill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</a:rPr>
              <a:t>поэт, драматург, киносценарист, кинорежиссёр, киноактёр, художник, редактор 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es-ES" sz="3600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129" descr="http://moskprf.ru/images/%D0%A1%D1%82%D0%B5%D1%80%D0%BB%D0%B8%D0%BA%D0%BE%D0%B2_%D0%90%D0%92/19.07.13/may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4214812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572125"/>
            <a:ext cx="7500938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19 июля  2013 года</a:t>
            </a:r>
            <a:b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отмечали  120 лет со дня рождения</a:t>
            </a:r>
            <a:endParaRPr lang="ru-RU" sz="3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285875"/>
            <a:ext cx="6000750" cy="50958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2060"/>
                </a:solidFill>
              </a:rPr>
              <a:t>         Родился 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2060"/>
                </a:solidFill>
              </a:rPr>
              <a:t>19 июля 1893 году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       </a:t>
            </a:r>
            <a:r>
              <a:rPr lang="ru-RU" sz="4000" b="1" smtClean="0">
                <a:solidFill>
                  <a:srgbClr val="002060"/>
                </a:solidFill>
              </a:rPr>
              <a:t>в селе Багдади Кутаисской губернии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4000" b="1" smtClean="0">
                <a:solidFill>
                  <a:srgbClr val="002060"/>
                </a:solidFill>
              </a:rPr>
              <a:t>   в Грузии </a:t>
            </a: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3075" name="Picture 5" descr="http://www.poslushayte.ru/Mayakovskiy_files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30908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http://900igr.net/datas/literatura/Urok-Majakovskij/0005-005-Roditeli-Vladimira-Majakovsk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http://900igr.net/datas/literatura/Urok-Majakovskij/0006-006-Roditeli-Vladimira-Majakovsk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http://cdn1.img22.rian.ru/images/22180/62/221806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48577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94439" y="2071678"/>
            <a:ext cx="4249561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Семья</a:t>
            </a:r>
          </a:p>
          <a:p>
            <a:pPr algn="ctr" eaLnBrk="1" hangingPunct="1">
              <a:buFontTx/>
              <a:buNone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Владимира</a:t>
            </a:r>
          </a:p>
          <a:p>
            <a:pPr algn="ctr" eaLnBrk="1" hangingPunct="1">
              <a:buFontTx/>
              <a:buNone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Владимировича</a:t>
            </a:r>
          </a:p>
          <a:p>
            <a:pPr algn="ctr" eaLnBrk="1" hangingPunct="1">
              <a:buFontTx/>
              <a:buNone/>
            </a:pP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Маяковского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175</Words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Бумажная</vt:lpstr>
      <vt:lpstr>Поток</vt:lpstr>
      <vt:lpstr>1_Поток</vt:lpstr>
      <vt:lpstr>Слайд 1</vt:lpstr>
      <vt:lpstr>Слайд 2</vt:lpstr>
      <vt:lpstr>Слайд 3</vt:lpstr>
      <vt:lpstr>Слайд 4</vt:lpstr>
      <vt:lpstr>       Владимир Владимирович Маяковский  (поэт, драматург, киносценарист, кинорежиссёр, киноактёр, художник, редактор )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Памятники Владимиру Маяковскому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лена</cp:lastModifiedBy>
  <cp:revision>209</cp:revision>
  <dcterms:created xsi:type="dcterms:W3CDTF">2013-10-30T16:45:03Z</dcterms:created>
  <dcterms:modified xsi:type="dcterms:W3CDTF">2015-01-08T01:35:39Z</dcterms:modified>
</cp:coreProperties>
</file>