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8" r:id="rId3"/>
    <p:sldId id="259" r:id="rId4"/>
    <p:sldId id="260" r:id="rId5"/>
    <p:sldId id="261" r:id="rId6"/>
    <p:sldId id="275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BB5"/>
    <a:srgbClr val="66FF33"/>
    <a:srgbClr val="F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FDBE-8BF7-41FD-BC12-8CD8AC52F0E4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A043-D857-4B63-9CDE-273332288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702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FDBE-8BF7-41FD-BC12-8CD8AC52F0E4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A043-D857-4B63-9CDE-273332288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147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FDBE-8BF7-41FD-BC12-8CD8AC52F0E4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A043-D857-4B63-9CDE-273332288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805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FDBE-8BF7-41FD-BC12-8CD8AC52F0E4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A043-D857-4B63-9CDE-273332288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460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FDBE-8BF7-41FD-BC12-8CD8AC52F0E4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A043-D857-4B63-9CDE-273332288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025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FDBE-8BF7-41FD-BC12-8CD8AC52F0E4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A043-D857-4B63-9CDE-273332288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517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FDBE-8BF7-41FD-BC12-8CD8AC52F0E4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A043-D857-4B63-9CDE-273332288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483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FDBE-8BF7-41FD-BC12-8CD8AC52F0E4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A043-D857-4B63-9CDE-273332288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463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FDBE-8BF7-41FD-BC12-8CD8AC52F0E4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A043-D857-4B63-9CDE-273332288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192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FDBE-8BF7-41FD-BC12-8CD8AC52F0E4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A043-D857-4B63-9CDE-273332288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88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FDBE-8BF7-41FD-BC12-8CD8AC52F0E4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A043-D857-4B63-9CDE-273332288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291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AFDBE-8BF7-41FD-BC12-8CD8AC52F0E4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2A043-D857-4B63-9CDE-273332288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11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44945"/>
            <a:ext cx="9144000" cy="3911599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dirty="0" smtClean="0">
                <a:solidFill>
                  <a:srgbClr val="170B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Интерактивное </a:t>
            </a:r>
            <a:br>
              <a:rPr lang="ru-RU" dirty="0" smtClean="0">
                <a:solidFill>
                  <a:srgbClr val="170B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170B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дидактическое пособие</a:t>
            </a:r>
            <a:br>
              <a:rPr lang="ru-RU" dirty="0" smtClean="0">
                <a:solidFill>
                  <a:srgbClr val="170B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170B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«Стили плавания»</a:t>
            </a:r>
            <a:br>
              <a:rPr lang="ru-RU" dirty="0" smtClean="0">
                <a:solidFill>
                  <a:srgbClr val="170B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170BB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033818"/>
            <a:ext cx="9144000" cy="1246908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170B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Автор: Денисова Е.П.</a:t>
            </a:r>
          </a:p>
          <a:p>
            <a:r>
              <a:rPr lang="ru-RU" b="1" dirty="0" smtClean="0">
                <a:solidFill>
                  <a:srgbClr val="170B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д\с №68</a:t>
            </a:r>
          </a:p>
          <a:p>
            <a:r>
              <a:rPr lang="ru-RU" b="1" dirty="0" err="1" smtClean="0">
                <a:solidFill>
                  <a:srgbClr val="170B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Г.о.Тольятти</a:t>
            </a:r>
            <a:r>
              <a:rPr lang="ru-RU" b="1" dirty="0" smtClean="0">
                <a:solidFill>
                  <a:srgbClr val="170B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2014год</a:t>
            </a:r>
            <a:endParaRPr lang="ru-RU" b="1" dirty="0">
              <a:solidFill>
                <a:srgbClr val="170BB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99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99" r="30474"/>
          <a:stretch/>
        </p:blipFill>
        <p:spPr>
          <a:xfrm>
            <a:off x="189920" y="149873"/>
            <a:ext cx="2939472" cy="50827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92" b="9085"/>
          <a:stretch/>
        </p:blipFill>
        <p:spPr>
          <a:xfrm>
            <a:off x="8100790" y="3043670"/>
            <a:ext cx="1743075" cy="21982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176" y="2890258"/>
            <a:ext cx="2143125" cy="21431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81"/>
          <a:stretch/>
        </p:blipFill>
        <p:spPr>
          <a:xfrm>
            <a:off x="6988316" y="241461"/>
            <a:ext cx="2171700" cy="19433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016" y="483393"/>
            <a:ext cx="2162320" cy="18192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59" t="11052" r="13037" b="24846"/>
          <a:stretch/>
        </p:blipFill>
        <p:spPr>
          <a:xfrm>
            <a:off x="10302299" y="2691245"/>
            <a:ext cx="1551709" cy="11914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07" b="9444"/>
          <a:stretch/>
        </p:blipFill>
        <p:spPr>
          <a:xfrm>
            <a:off x="9555953" y="365125"/>
            <a:ext cx="1543915" cy="15886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464" y="4488874"/>
            <a:ext cx="3664890" cy="23691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70C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12"/>
          <a:stretch/>
        </p:blipFill>
        <p:spPr>
          <a:xfrm>
            <a:off x="48467" y="1111300"/>
            <a:ext cx="4982719" cy="28190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70C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67281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0.00903 L -0.19492 0.6199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53" y="31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1.48148E-6 L -0.59323 0.6342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661" y="3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L -0.47396 0.2328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98" y="11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86948"/>
          </a:xfrm>
          <a:ln>
            <a:solidFill>
              <a:srgbClr val="66FF33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                      </a:t>
            </a:r>
            <a:r>
              <a:rPr lang="ru-RU" sz="8000" dirty="0" smtClean="0">
                <a:solidFill>
                  <a:srgbClr val="170B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8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8000" dirty="0" smtClean="0">
                <a:solidFill>
                  <a:srgbClr val="170B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</a:t>
            </a:r>
            <a:endParaRPr lang="ru-RU" dirty="0">
              <a:solidFill>
                <a:srgbClr val="170BB5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177" y="3169444"/>
            <a:ext cx="3048000" cy="2209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163" y="365125"/>
            <a:ext cx="1676400" cy="1786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53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72" y="0"/>
            <a:ext cx="12192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4601" y="365124"/>
            <a:ext cx="10515600" cy="1690686"/>
          </a:xfrm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                                    </a:t>
            </a:r>
            <a:r>
              <a:rPr lang="ru-RU" dirty="0" smtClean="0"/>
              <a:t> </a:t>
            </a:r>
            <a:r>
              <a:rPr lang="en-US" sz="12000" dirty="0" smtClean="0">
                <a:solidFill>
                  <a:srgbClr val="170B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`</a:t>
            </a:r>
            <a:r>
              <a:rPr lang="ru-RU" sz="8800" dirty="0" smtClean="0">
                <a:solidFill>
                  <a:srgbClr val="170B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</a:t>
            </a:r>
            <a:endParaRPr lang="ru-RU" sz="8800" dirty="0">
              <a:solidFill>
                <a:srgbClr val="170BB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0272" y="2880014"/>
            <a:ext cx="3627581" cy="24031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841" y="365125"/>
            <a:ext cx="1562100" cy="1690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26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51602"/>
          </a:xfr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                       </a:t>
            </a:r>
            <a:r>
              <a:rPr lang="ru-RU" sz="7200" dirty="0" smtClean="0">
                <a:solidFill>
                  <a:srgbClr val="170B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US" sz="7200" dirty="0" smtClean="0">
                <a:solidFill>
                  <a:srgbClr val="170B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`</a:t>
            </a:r>
            <a:r>
              <a:rPr lang="ru-RU" sz="7200" dirty="0" smtClean="0">
                <a:solidFill>
                  <a:srgbClr val="170B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7200" dirty="0" smtClean="0">
                <a:solidFill>
                  <a:srgbClr val="170B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`</a:t>
            </a:r>
            <a:r>
              <a:rPr lang="ru-RU" sz="7200" dirty="0" smtClean="0">
                <a:solidFill>
                  <a:srgbClr val="170B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</a:t>
            </a:r>
            <a:endParaRPr lang="ru-RU" sz="7200" dirty="0">
              <a:solidFill>
                <a:srgbClr val="170BB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109" y="3271621"/>
            <a:ext cx="3048000" cy="22979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536" y="365125"/>
            <a:ext cx="2209800" cy="1851602"/>
          </a:xfrm>
          <a:prstGeom prst="rect">
            <a:avLst/>
          </a:prstGeom>
        </p:spPr>
      </p:pic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838199" y="1825626"/>
            <a:ext cx="10965873" cy="118543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828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13639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9600" dirty="0" smtClean="0">
                <a:solidFill>
                  <a:srgbClr val="170BB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Молодец! Удачного плавания!</a:t>
            </a:r>
            <a:endParaRPr lang="ru-RU" sz="9600" dirty="0">
              <a:solidFill>
                <a:srgbClr val="170BB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40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254</TotalTime>
  <Words>28</Words>
  <Application>Microsoft Office PowerPoint</Application>
  <PresentationFormat>Широкоэкранный</PresentationFormat>
  <Paragraphs>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Интерактивное  дидактическое пособие «Стили плавания» </vt:lpstr>
      <vt:lpstr>Презентация PowerPoint</vt:lpstr>
      <vt:lpstr>                      Д         ФИН</vt:lpstr>
      <vt:lpstr>                                     `ЛЬ</vt:lpstr>
      <vt:lpstr>                       Б`          `СС</vt:lpstr>
      <vt:lpstr>Молодец! Удачного плавания!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Денисовы</dc:creator>
  <cp:lastModifiedBy>Денисовы</cp:lastModifiedBy>
  <cp:revision>47</cp:revision>
  <dcterms:created xsi:type="dcterms:W3CDTF">2014-11-22T11:32:29Z</dcterms:created>
  <dcterms:modified xsi:type="dcterms:W3CDTF">2015-03-09T06:18:12Z</dcterms:modified>
</cp:coreProperties>
</file>