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59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77C39-CC6F-4BA4-A149-1EC0C7A56A47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D7269-B597-46DB-94C8-25D1FADCAD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C7A6B-EEDE-44D1-BE61-96977FD3043F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6C06-B6B3-4092-8213-020EE284D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28385-8C3E-4AC8-83AD-83589912B3F3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21154-58D5-4D08-AFB3-527B5B984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5FFE3-4B87-4F4E-A4BC-B22AF4AB54B4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7453E-2955-431F-87F4-67B9A6A2C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EBF83-385C-457E-8E58-0945D2C5166D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67E44-5A01-4DD0-9E20-0686D052A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23598-81AB-4854-B640-1020353E5FC5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6CB25-334A-4265-9B8F-E21A3F693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B5CE9-45CE-4A8A-B6C5-2E665DBDDBF9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7E2CA-CD90-4EA7-92C0-6132B6C4E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6ECF5-AFE5-42AE-A460-F9BA0061FA0E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87A2F-74D0-420A-B3EA-250E70CCB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53DB8-1212-4FB0-BE18-E19FD636EA63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A29E2-6ED7-4E88-9652-B8777B030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F8DFD-7A4C-4783-8C0B-C5A1E6A1F6D9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8864E-82CB-44E1-A0E5-22416CCF48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FCB90-13E9-4F85-B6F6-8CB164150941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F776B-1081-4947-83B5-C4BB087DD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ECA0F2-D33C-462C-8ADC-70E0204C636F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8F2BE7-57D6-4DCE-B28D-61F6898A4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blipFill dpi="0" rotWithShape="1">
            <a:blip r:embed="rId13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2000" contrast="25000"/>
            </a:blip>
            <a:srcRect/>
            <a:tile tx="0" ty="0" sx="100000" sy="100000" flip="none" algn="ctr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42" name="Picture 18" descr="http://www.seasprayaustralianlabradoodles.com/Guardian_Home_Program_files/pink-floral-border.png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0"/>
            <a:ext cx="2152650" cy="2200275"/>
          </a:xfrm>
          <a:prstGeom prst="rect">
            <a:avLst/>
          </a:prstGeom>
          <a:noFill/>
        </p:spPr>
      </p:pic>
      <p:pic>
        <p:nvPicPr>
          <p:cNvPr id="15" name="Picture 18" descr="http://www.seasprayaustralianlabradoodles.com/Guardian_Home_Program_files/pink-floral-border.png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 rot="5400000">
            <a:off x="6967538" y="-23813"/>
            <a:ext cx="2152650" cy="2200275"/>
          </a:xfrm>
          <a:prstGeom prst="rect">
            <a:avLst/>
          </a:prstGeom>
          <a:noFill/>
        </p:spPr>
      </p:pic>
      <p:pic>
        <p:nvPicPr>
          <p:cNvPr id="16" name="Picture 18" descr="http://www.seasprayaustralianlabradoodles.com/Guardian_Home_Program_files/pink-floral-border.png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 rot="10800000">
            <a:off x="6991350" y="4657725"/>
            <a:ext cx="2152650" cy="2200275"/>
          </a:xfrm>
          <a:prstGeom prst="rect">
            <a:avLst/>
          </a:prstGeom>
          <a:noFill/>
        </p:spPr>
      </p:pic>
      <p:pic>
        <p:nvPicPr>
          <p:cNvPr id="17" name="Picture 18" descr="http://www.seasprayaustralianlabradoodles.com/Guardian_Home_Program_files/pink-floral-border.png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 rot="16200000">
            <a:off x="23813" y="4681538"/>
            <a:ext cx="2152650" cy="2200275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pedsovet.s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699611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С.Т.Аксаков «Аленький цветочек».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Содержимое 3" descr="1300621284_aks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6314" y="2857496"/>
            <a:ext cx="2857500" cy="3154362"/>
          </a:xfr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286124"/>
            <a:ext cx="171451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765175"/>
            <a:ext cx="4572000" cy="34766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Monotype Corsiva" pitchFamily="66" charset="0"/>
              </a:rPr>
              <a:t>Вы можете использовать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Monotype Corsiva" pitchFamily="66" charset="0"/>
              </a:rPr>
              <a:t>данное оформление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Monotype Corsiva" pitchFamily="66" charset="0"/>
              </a:rPr>
              <a:t>для создания своих презентаций,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Monotype Corsiva" pitchFamily="66" charset="0"/>
              </a:rPr>
              <a:t>но в своей презентации вы должны указать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Monotype Corsiva" pitchFamily="66" charset="0"/>
              </a:rPr>
              <a:t>источник шаблона: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Фокина Лидия Петровна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учитель начальных классов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МКОУ «СОШ ст. Евсино»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Искитимского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района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Новосибирской области</a:t>
            </a:r>
          </a:p>
        </p:txBody>
      </p:sp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3059113" y="5589588"/>
            <a:ext cx="30527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Monotype Corsiva" pitchFamily="66" charset="0"/>
              </a:rPr>
              <a:t>Сайт </a:t>
            </a:r>
            <a:r>
              <a:rPr lang="ru-RU" sz="2400" b="1" i="1">
                <a:latin typeface="Monotype Corsiva" pitchFamily="66" charset="0"/>
                <a:hlinkClick r:id="rId2"/>
              </a:rPr>
              <a:t>http://pedsovet.su/</a:t>
            </a:r>
            <a:r>
              <a:rPr lang="ru-RU" sz="2400" b="1" i="1">
                <a:latin typeface="Monotype Corsiva" pitchFamily="66" charset="0"/>
              </a:rPr>
              <a:t> </a:t>
            </a:r>
            <a:endParaRPr lang="ru-RU" sz="2400" b="1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71538" y="1714489"/>
            <a:ext cx="678661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 стульях сидят шалунишки ,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Листают волшебные книжки.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Ожидание чуда, благости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Всех коснётся , к общей радости.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Тихо, тихо, чуть дыша,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Входит сказка не спеша.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857232"/>
            <a:ext cx="57864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  </a:t>
            </a:r>
            <a:r>
              <a:rPr lang="ru-RU" sz="4000" b="1" dirty="0" smtClean="0">
                <a:solidFill>
                  <a:srgbClr val="FF0000"/>
                </a:solidFill>
              </a:rPr>
              <a:t>Речевая разминка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Пословица.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b="1" dirty="0" smtClean="0"/>
              <a:t>Сказка – ложь, да в ней намек, добрым молодцам урок.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Проверь себя!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Содержимое 4" descr="03lab3qpd1243287312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6575" y="1600200"/>
            <a:ext cx="3498850" cy="457200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375" y="1600200"/>
            <a:ext cx="3657600" cy="4572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 smtClean="0"/>
              <a:t>Жил купец и было у него три дочери;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 smtClean="0"/>
              <a:t>Три дня и три ночи думали дочери и выбрали себе подарки;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 smtClean="0"/>
              <a:t>Отправился купец в дальние страны;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 smtClean="0"/>
              <a:t>Купец встретился со зверем лесным;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 smtClean="0"/>
              <a:t>Младшая дочь у зверя лесного;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 smtClean="0"/>
              <a:t>Зависть сестёр;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 smtClean="0"/>
              <a:t>Превращение зверя в принца.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Краткий пересказ.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1500174"/>
            <a:ext cx="235745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428736"/>
            <a:ext cx="200026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000504"/>
            <a:ext cx="235745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1500174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4143380"/>
            <a:ext cx="2071702" cy="192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992" y="4071942"/>
            <a:ext cx="228601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428604"/>
            <a:ext cx="818676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57166"/>
            <a:ext cx="825820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500042"/>
            <a:ext cx="48577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85818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146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 С.Т.Аксаков «Аленький цветочек».</vt:lpstr>
      <vt:lpstr>Презентация PowerPoint</vt:lpstr>
      <vt:lpstr>Пословица.</vt:lpstr>
      <vt:lpstr>Проверь себя!</vt:lpstr>
      <vt:lpstr>Краткий пересказ.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Владимир</cp:lastModifiedBy>
  <cp:revision>8</cp:revision>
  <dcterms:created xsi:type="dcterms:W3CDTF">2013-03-10T12:23:48Z</dcterms:created>
  <dcterms:modified xsi:type="dcterms:W3CDTF">2015-01-05T20:06:07Z</dcterms:modified>
</cp:coreProperties>
</file>