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878AD07-4465-4C99-B44F-A9C111C5EF6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70C990-A9CB-4F2A-9124-F955119FD1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8AD07-4465-4C99-B44F-A9C111C5EF6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70C990-A9CB-4F2A-9124-F955119FD1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878AD07-4465-4C99-B44F-A9C111C5EF6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70C990-A9CB-4F2A-9124-F955119FD1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8AD07-4465-4C99-B44F-A9C111C5EF6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70C990-A9CB-4F2A-9124-F955119FD1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78AD07-4465-4C99-B44F-A9C111C5EF6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E70C990-A9CB-4F2A-9124-F955119FD1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8AD07-4465-4C99-B44F-A9C111C5EF6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70C990-A9CB-4F2A-9124-F955119FD1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8AD07-4465-4C99-B44F-A9C111C5EF6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70C990-A9CB-4F2A-9124-F955119FD1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8AD07-4465-4C99-B44F-A9C111C5EF6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70C990-A9CB-4F2A-9124-F955119FD1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78AD07-4465-4C99-B44F-A9C111C5EF6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70C990-A9CB-4F2A-9124-F955119FD1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8AD07-4465-4C99-B44F-A9C111C5EF6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70C990-A9CB-4F2A-9124-F955119FD1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8AD07-4465-4C99-B44F-A9C111C5EF6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70C990-A9CB-4F2A-9124-F955119FD1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878AD07-4465-4C99-B44F-A9C111C5EF60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E70C990-A9CB-4F2A-9124-F955119FD1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голос</a:t>
            </a:r>
            <a:r>
              <a:rPr lang="en-US" dirty="0" smtClean="0"/>
              <a:t> – </a:t>
            </a:r>
            <a:r>
              <a:rPr lang="ru-RU" dirty="0" smtClean="0"/>
              <a:t>основной </a:t>
            </a:r>
            <a:r>
              <a:rPr lang="ru-RU" dirty="0" err="1" smtClean="0"/>
              <a:t>интрумент</a:t>
            </a:r>
            <a:r>
              <a:rPr lang="ru-RU" dirty="0" smtClean="0"/>
              <a:t>  педагогов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4437112"/>
            <a:ext cx="3168352" cy="2193392"/>
          </a:xfrm>
        </p:spPr>
        <p:txBody>
          <a:bodyPr>
            <a:normAutofit/>
          </a:bodyPr>
          <a:lstStyle/>
          <a:p>
            <a:pPr algn="l"/>
            <a:r>
              <a:rPr lang="ru-RU" sz="1000" dirty="0" smtClean="0"/>
              <a:t>учитель-логопед </a:t>
            </a:r>
          </a:p>
          <a:p>
            <a:pPr algn="l"/>
            <a:r>
              <a:rPr lang="ru-RU" sz="1000" dirty="0" smtClean="0"/>
              <a:t>ГКООУ «Санаторная школа-интернат г. Петровска» </a:t>
            </a:r>
          </a:p>
          <a:p>
            <a:pPr algn="l"/>
            <a:r>
              <a:rPr lang="ru-RU" sz="1000" dirty="0" smtClean="0"/>
              <a:t>Решетникова Елена Евгеньевна</a:t>
            </a:r>
          </a:p>
        </p:txBody>
      </p:sp>
      <p:pic>
        <p:nvPicPr>
          <p:cNvPr id="1026" name="Picture 2" descr="C:\Documents and Settings\Администратор\Рабочий стол\voice. голос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824506"/>
            <a:ext cx="2016224" cy="36288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Профзаболевания голосового аппарата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Лица </a:t>
            </a:r>
            <a:r>
              <a:rPr lang="ru-RU" dirty="0" err="1" smtClean="0"/>
              <a:t>голосо-речевых</a:t>
            </a:r>
            <a:r>
              <a:rPr lang="ru-RU" dirty="0" smtClean="0"/>
              <a:t> профессий:</a:t>
            </a:r>
          </a:p>
          <a:p>
            <a:r>
              <a:rPr lang="ru-RU" dirty="0" smtClean="0"/>
              <a:t>Педагоги;</a:t>
            </a:r>
          </a:p>
          <a:p>
            <a:r>
              <a:rPr lang="ru-RU" dirty="0" smtClean="0"/>
              <a:t>Воспитатели ДОУ;</a:t>
            </a:r>
          </a:p>
          <a:p>
            <a:r>
              <a:rPr lang="ru-RU" dirty="0" smtClean="0"/>
              <a:t>Экскурсоводы;</a:t>
            </a:r>
          </a:p>
          <a:p>
            <a:r>
              <a:rPr lang="ru-RU" dirty="0" smtClean="0"/>
              <a:t>Дикторы;</a:t>
            </a:r>
          </a:p>
          <a:p>
            <a:r>
              <a:rPr lang="ru-RU" dirty="0" smtClean="0"/>
              <a:t>Лекторы;</a:t>
            </a:r>
          </a:p>
          <a:p>
            <a:r>
              <a:rPr lang="ru-RU" dirty="0" smtClean="0"/>
              <a:t>Вокалисты;</a:t>
            </a:r>
          </a:p>
          <a:p>
            <a:r>
              <a:rPr lang="ru-RU" dirty="0" smtClean="0"/>
              <a:t>Частота хронических заболеваний голосового аппарата достигает 30-40%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/>
              <a:t>Основной причиной развития заболевания голосового аппарата является систематическое перенапряжение его в процессе профессиональной </a:t>
            </a:r>
            <a:r>
              <a:rPr lang="ru-RU" sz="2400" dirty="0" smtClean="0"/>
              <a:t>деятельности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перенапряжение голоса </a:t>
            </a:r>
            <a:r>
              <a:rPr lang="ru-RU" sz="3200" dirty="0" smtClean="0"/>
              <a:t> </a:t>
            </a:r>
            <a:r>
              <a:rPr lang="ru-RU" sz="3200" dirty="0"/>
              <a:t>при длительной, без отдыха голосовой </a:t>
            </a:r>
            <a:r>
              <a:rPr lang="ru-RU" sz="3200" dirty="0" smtClean="0"/>
              <a:t>деятельности;</a:t>
            </a:r>
          </a:p>
          <a:p>
            <a:r>
              <a:rPr lang="ru-RU" sz="3200" dirty="0" smtClean="0"/>
              <a:t>Неумелое пользование фонационным  дыханием;</a:t>
            </a:r>
          </a:p>
          <a:p>
            <a:r>
              <a:rPr lang="ru-RU" sz="3200" dirty="0"/>
              <a:t>Н</a:t>
            </a:r>
            <a:r>
              <a:rPr lang="ru-RU" sz="3200" dirty="0" smtClean="0"/>
              <a:t>еправильное модулирование </a:t>
            </a:r>
            <a:r>
              <a:rPr lang="ru-RU" sz="3200" dirty="0"/>
              <a:t>высотой и силой </a:t>
            </a:r>
            <a:r>
              <a:rPr lang="ru-RU" sz="3200" dirty="0" smtClean="0"/>
              <a:t>звука;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 Помимо основного этиологического момента - перенапряжения голосового аппарата в любой форме, необходимо учитывать и специфику труда: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нервно-эмоциональное напряжение;</a:t>
            </a:r>
          </a:p>
          <a:p>
            <a:r>
              <a:rPr lang="ru-RU" dirty="0" smtClean="0"/>
              <a:t> повышенную интенсивность фонового шума;</a:t>
            </a:r>
          </a:p>
          <a:p>
            <a:r>
              <a:rPr lang="ru-RU" dirty="0" smtClean="0"/>
              <a:t> плохую акустику помещений;</a:t>
            </a:r>
          </a:p>
          <a:p>
            <a:r>
              <a:rPr lang="ru-RU" dirty="0" smtClean="0"/>
              <a:t> перепады</a:t>
            </a:r>
            <a:r>
              <a:rPr lang="ru-RU" dirty="0"/>
              <a:t> </a:t>
            </a:r>
            <a:r>
              <a:rPr lang="ru-RU" dirty="0" smtClean="0"/>
              <a:t>температуры </a:t>
            </a:r>
            <a:r>
              <a:rPr lang="ru-RU" dirty="0"/>
              <a:t>окружающей </a:t>
            </a:r>
            <a:r>
              <a:rPr lang="ru-RU" dirty="0" smtClean="0"/>
              <a:t>среды;</a:t>
            </a:r>
          </a:p>
          <a:p>
            <a:r>
              <a:rPr lang="ru-RU" dirty="0" smtClean="0"/>
              <a:t>повышенную запыленность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Вредные факторы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Курение, алкоголь;</a:t>
            </a:r>
          </a:p>
          <a:p>
            <a:r>
              <a:rPr lang="ru-RU" dirty="0" smtClean="0"/>
              <a:t>Злоупотребление горячей и сильно охлажденной пищей</a:t>
            </a:r>
          </a:p>
          <a:p>
            <a:r>
              <a:rPr lang="ru-RU" dirty="0" smtClean="0"/>
              <a:t> Воспалительные заболевания полости носа, глотки;</a:t>
            </a:r>
          </a:p>
          <a:p>
            <a:r>
              <a:rPr lang="ru-RU" dirty="0" smtClean="0"/>
              <a:t> </a:t>
            </a:r>
            <a:r>
              <a:rPr lang="ru-RU" dirty="0" err="1"/>
              <a:t>А</a:t>
            </a:r>
            <a:r>
              <a:rPr lang="ru-RU" dirty="0" err="1" smtClean="0"/>
              <a:t>ллергизация</a:t>
            </a:r>
            <a:r>
              <a:rPr lang="ru-RU" dirty="0" smtClean="0"/>
              <a:t> организма;</a:t>
            </a:r>
          </a:p>
          <a:p>
            <a:r>
              <a:rPr lang="ru-RU" dirty="0" smtClean="0"/>
              <a:t> Утомление;</a:t>
            </a:r>
          </a:p>
          <a:p>
            <a:r>
              <a:rPr lang="ru-RU" dirty="0" smtClean="0"/>
              <a:t>Психогенная травма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0040"/>
            <a:ext cx="7228656" cy="1740808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Нарушения голоса – отсутствие или расстройство фонации вследствие патологических изменений голосового аппарата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20888"/>
            <a:ext cx="7228656" cy="4034848"/>
          </a:xfrm>
        </p:spPr>
        <p:txBody>
          <a:bodyPr/>
          <a:lstStyle/>
          <a:p>
            <a:r>
              <a:rPr lang="ru-RU" dirty="0" smtClean="0"/>
              <a:t>Помимо основных дефектов голоса – утраты силы, звучности, искажений тембра отмечаются голосовые утомления и субъективные ощущения:</a:t>
            </a:r>
          </a:p>
          <a:p>
            <a:r>
              <a:rPr lang="ru-RU" dirty="0" smtClean="0"/>
              <a:t>Помехи, комок в горле, налипание пленок, постоянное </a:t>
            </a:r>
            <a:r>
              <a:rPr lang="ru-RU" dirty="0" err="1" smtClean="0"/>
              <a:t>першение</a:t>
            </a:r>
            <a:r>
              <a:rPr lang="ru-RU" dirty="0" smtClean="0"/>
              <a:t> с потребностью откашляться, давление и боли.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128792" cy="237626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к профессиональным заболеваниям </a:t>
            </a:r>
            <a:r>
              <a:rPr lang="ru-RU" sz="2800" dirty="0" err="1" smtClean="0"/>
              <a:t>голосо-речевого</a:t>
            </a:r>
            <a:r>
              <a:rPr lang="ru-RU" sz="2800" dirty="0" smtClean="0"/>
              <a:t> аппарата относят следующие органические и функциональные заболевания: 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996952"/>
            <a:ext cx="7228656" cy="3458784"/>
          </a:xfrm>
        </p:spPr>
        <p:txBody>
          <a:bodyPr/>
          <a:lstStyle/>
          <a:p>
            <a:r>
              <a:rPr lang="ru-RU" dirty="0" smtClean="0"/>
              <a:t>хронический ларингит;</a:t>
            </a:r>
          </a:p>
          <a:p>
            <a:r>
              <a:rPr lang="ru-RU" dirty="0" smtClean="0"/>
              <a:t> маргинальный и вазомоторный </a:t>
            </a:r>
            <a:r>
              <a:rPr lang="ru-RU" dirty="0" err="1" smtClean="0"/>
              <a:t>хордит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 узелки, полипы, контактные язвы голосовых складок;</a:t>
            </a:r>
          </a:p>
          <a:p>
            <a:r>
              <a:rPr lang="ru-RU" dirty="0" smtClean="0"/>
              <a:t> фонастения. 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104</TotalTime>
  <Words>238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  голос – основной интрумент  педагогов</vt:lpstr>
      <vt:lpstr>Профзаболевания голосового аппарата</vt:lpstr>
      <vt:lpstr>Основной причиной развития заболевания голосового аппарата является систематическое перенапряжение его в процессе профессиональной деятельности</vt:lpstr>
      <vt:lpstr> Помимо основного этиологического момента - перенапряжения голосового аппарата в любой форме, необходимо учитывать и специфику труда:</vt:lpstr>
      <vt:lpstr>Вредные факторы </vt:lpstr>
      <vt:lpstr>Нарушения голоса – отсутствие или расстройство фонации вследствие патологических изменений голосового аппарата</vt:lpstr>
      <vt:lpstr> к профессиональным заболеваниям голосо-речевого аппарата относят следующие органические и функциональные заболевания:  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нарушений голоса у педагогов</dc:title>
  <dc:creator>Admin</dc:creator>
  <cp:lastModifiedBy>Серёга</cp:lastModifiedBy>
  <cp:revision>13</cp:revision>
  <dcterms:created xsi:type="dcterms:W3CDTF">2012-04-01T19:20:41Z</dcterms:created>
  <dcterms:modified xsi:type="dcterms:W3CDTF">2013-10-25T13:30:36Z</dcterms:modified>
</cp:coreProperties>
</file>