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3" r:id="rId5"/>
    <p:sldId id="265" r:id="rId6"/>
    <p:sldId id="264" r:id="rId7"/>
    <p:sldId id="259" r:id="rId8"/>
    <p:sldId id="260" r:id="rId9"/>
    <p:sldId id="261" r:id="rId10"/>
    <p:sldId id="262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«Движение – жизнь</a:t>
            </a:r>
            <a:r>
              <a:rPr lang="en-US" dirty="0" smtClean="0"/>
              <a:t>!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Исследовательский проект</a:t>
            </a:r>
          </a:p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14348" y="4857760"/>
            <a:ext cx="8429652" cy="1752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lang="ru-RU" sz="2800" noProof="0" dirty="0" smtClean="0"/>
              <a:t>Над проектом работали: ученики 2 «Б» класса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lang="ru-RU" sz="2800" noProof="0" dirty="0" smtClean="0"/>
              <a:t>Руководитель проекта: Никифорова Т.И. 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57158" y="0"/>
            <a:ext cx="8429652" cy="1752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lang="ru-RU" sz="2800" noProof="0" dirty="0" smtClean="0"/>
              <a:t>МБОУ СОШ р.п. Ровное Ровенского района Саратовской области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Учитель истории проходит </a:t>
            </a:r>
            <a:r>
              <a:rPr lang="ru-RU" dirty="0" smtClean="0"/>
              <a:t>2,5 </a:t>
            </a:r>
            <a:r>
              <a:rPr lang="ru-RU" dirty="0" smtClean="0"/>
              <a:t>км, а соцпедагог 6,5 км</a:t>
            </a:r>
            <a:endParaRPr lang="ru-RU" dirty="0"/>
          </a:p>
        </p:txBody>
      </p:sp>
      <p:pic>
        <p:nvPicPr>
          <p:cNvPr id="5" name="Picture 3" descr="C:\Documents and Settings\Admin\Рабочий стол\сжатые на прокт\DSCF14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3438" y="1357298"/>
            <a:ext cx="4143404" cy="5214974"/>
          </a:xfrm>
          <a:prstGeom prst="rect">
            <a:avLst/>
          </a:prstGeom>
          <a:noFill/>
        </p:spPr>
      </p:pic>
      <p:pic>
        <p:nvPicPr>
          <p:cNvPr id="6146" name="Picture 2" descr="C:\Documents and Settings\Admin\Рабочий стол\сжатые на прокт\DSCF14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357298"/>
            <a:ext cx="4267200" cy="5219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3000364" y="1071546"/>
            <a:ext cx="928694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214942" y="1071546"/>
            <a:ext cx="928694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2000240"/>
            <a:ext cx="3071834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 узнал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857752" y="2071678"/>
            <a:ext cx="3071834" cy="15001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Я научился</a:t>
            </a:r>
            <a:endParaRPr lang="ru-RU" sz="2400" b="1" dirty="0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-214346" y="3357562"/>
            <a:ext cx="3000364" cy="264320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1600" dirty="0" smtClean="0"/>
              <a:t>Движение -необходимая потребность организма человека</a:t>
            </a: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1928794" y="3357562"/>
            <a:ext cx="3143272" cy="264320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/>
              <a:t>В течение дня младший школьник должен пройти не менее 5 км</a:t>
            </a:r>
          </a:p>
          <a:p>
            <a:pPr lvl="0" algn="just"/>
            <a:endParaRPr lang="ru-RU" dirty="0" smtClean="0"/>
          </a:p>
        </p:txBody>
      </p:sp>
      <p:sp>
        <p:nvSpPr>
          <p:cNvPr id="13" name="Овал 12"/>
          <p:cNvSpPr/>
          <p:nvPr/>
        </p:nvSpPr>
        <p:spPr>
          <a:xfrm>
            <a:off x="4857752" y="3571876"/>
            <a:ext cx="4286248" cy="23574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b="1" dirty="0" smtClean="0"/>
              <a:t>Измерять длину шага;</a:t>
            </a:r>
          </a:p>
          <a:p>
            <a:pPr lvl="0"/>
            <a:r>
              <a:rPr lang="ru-RU" sz="1600" b="1" dirty="0" smtClean="0"/>
              <a:t>Пользоваться шагомером и калькулятором;</a:t>
            </a:r>
          </a:p>
          <a:p>
            <a:pPr lvl="0"/>
            <a:r>
              <a:rPr lang="ru-RU" sz="1600" b="1" dirty="0" smtClean="0"/>
              <a:t>Вычислять кол-во км, пройденных за определенное время.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 исследовании были использованы 2 шагомера:</a:t>
            </a:r>
            <a:endParaRPr lang="ru-RU" dirty="0"/>
          </a:p>
        </p:txBody>
      </p:sp>
      <p:pic>
        <p:nvPicPr>
          <p:cNvPr id="4" name="Picture 2" descr="C:\Documents and Settings\Admin\Рабочий стол\сжатые на прокт\DSCF14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643050"/>
            <a:ext cx="8572560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0001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Сначала измерил сколько км прохожу я (6 км) и моя мама (4 км) с 8.00-14.00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сжатые на прокт\DSCF14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14488"/>
            <a:ext cx="2286016" cy="4357718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сжатые на прокт\DSCF14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714488"/>
            <a:ext cx="3200400" cy="4286280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сжатые на прокт\DSCF14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1714488"/>
            <a:ext cx="3200400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Мой друг Егор проходит 6,5 км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Admin\Рабочий стол\сжатые на прокт\DSCF14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4572000" cy="5500726"/>
          </a:xfrm>
          <a:prstGeom prst="rect">
            <a:avLst/>
          </a:prstGeom>
          <a:noFill/>
        </p:spPr>
      </p:pic>
      <p:pic>
        <p:nvPicPr>
          <p:cNvPr id="7171" name="Picture 3" descr="C:\Documents and Settings\Admin\Рабочий стол\сжатые на прокт\DSCF14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071546"/>
            <a:ext cx="4143404" cy="54753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796908"/>
          </a:xfrm>
        </p:spPr>
        <p:txBody>
          <a:bodyPr/>
          <a:lstStyle/>
          <a:p>
            <a:r>
              <a:rPr lang="ru-RU" dirty="0" smtClean="0"/>
              <a:t>Валера проходит 5,5 км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Admin\Рабочий стол\сжатые на прокт\DSCF14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4714876" cy="5143536"/>
          </a:xfrm>
          <a:prstGeom prst="rect">
            <a:avLst/>
          </a:prstGeom>
          <a:noFill/>
        </p:spPr>
      </p:pic>
      <p:pic>
        <p:nvPicPr>
          <p:cNvPr id="9219" name="Picture 3" descr="C:\Documents and Settings\Admin\Рабочий стол\сжатые на прокт\DSCF14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214422"/>
            <a:ext cx="3981448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072626" cy="8683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Оксана проходит 5,5 км, Лёша – 6,7 км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Admin\Рабочий стол\сжатые на прокт\DSCF1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1142984"/>
            <a:ext cx="4767266" cy="5500726"/>
          </a:xfrm>
          <a:prstGeom prst="rect">
            <a:avLst/>
          </a:prstGeom>
          <a:noFill/>
        </p:spPr>
      </p:pic>
      <p:pic>
        <p:nvPicPr>
          <p:cNvPr id="8195" name="Picture 3" descr="C:\Documents and Settings\Admin\Рабочий стол\сжатые на прокт\DSCF14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168400"/>
            <a:ext cx="3714744" cy="54753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Затем измерил, сколько шагов и километров проходит технический работник Иванова Н.Б. (3 км)</a:t>
            </a:r>
            <a:endParaRPr lang="ru-RU" dirty="0"/>
          </a:p>
        </p:txBody>
      </p:sp>
      <p:pic>
        <p:nvPicPr>
          <p:cNvPr id="3074" name="Picture 2" descr="C:\Documents and Settings\Admin\Рабочий стол\сжатые на прокт\DSCF14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714488"/>
            <a:ext cx="5689600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9034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Кузеванова</a:t>
            </a:r>
            <a:r>
              <a:rPr lang="ru-RU" dirty="0" smtClean="0"/>
              <a:t> Л.Н. </a:t>
            </a:r>
            <a:r>
              <a:rPr lang="ru-RU" dirty="0" smtClean="0"/>
              <a:t>проходит 3 </a:t>
            </a:r>
            <a:r>
              <a:rPr lang="ru-RU" dirty="0" smtClean="0"/>
              <a:t>км.  С 8.00-14.00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Documents and Settings\Admin\Рабочий стол\сжатые на прокт\DSCF14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68400"/>
            <a:ext cx="4071966" cy="5689600"/>
          </a:xfrm>
          <a:prstGeom prst="rect">
            <a:avLst/>
          </a:prstGeom>
          <a:noFill/>
        </p:spPr>
      </p:pic>
      <p:pic>
        <p:nvPicPr>
          <p:cNvPr id="4099" name="Picture 3" descr="C:\Documents and Settings\Admin\Рабочий стол\сжатые на прокт\DSCF14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142984"/>
            <a:ext cx="4000528" cy="5715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9001156" cy="725470"/>
          </a:xfrm>
        </p:spPr>
        <p:txBody>
          <a:bodyPr>
            <a:normAutofit/>
          </a:bodyPr>
          <a:lstStyle/>
          <a:p>
            <a:r>
              <a:rPr lang="ru-RU" dirty="0" smtClean="0"/>
              <a:t>Директор школы проходит </a:t>
            </a:r>
            <a:r>
              <a:rPr lang="ru-RU" dirty="0" smtClean="0"/>
              <a:t>1 </a:t>
            </a:r>
            <a:r>
              <a:rPr lang="ru-RU" dirty="0" smtClean="0"/>
              <a:t>км.  </a:t>
            </a:r>
            <a:endParaRPr lang="ru-RU" dirty="0"/>
          </a:p>
        </p:txBody>
      </p:sp>
      <p:pic>
        <p:nvPicPr>
          <p:cNvPr id="5122" name="Picture 2" descr="C:\Documents and Settings\Admin\Рабочий стол\сжатые на прокт\DSCF14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168400"/>
            <a:ext cx="4286248" cy="568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116</TotalTime>
  <Words>160</Words>
  <Application>Microsoft Office PowerPoint</Application>
  <PresentationFormat>Экран 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«Движение – жизнь!»</vt:lpstr>
      <vt:lpstr>При исследовании были использованы 2 шагомера:</vt:lpstr>
      <vt:lpstr>Сначала измерил сколько км прохожу я (6 км) и моя мама (4 км) с 8.00-14.00</vt:lpstr>
      <vt:lpstr>Мой друг Егор проходит 6,5 км</vt:lpstr>
      <vt:lpstr>Валера проходит 5,5 км</vt:lpstr>
      <vt:lpstr>Оксана проходит 5,5 км, Лёша – 6,7 км</vt:lpstr>
      <vt:lpstr>Затем измерил, сколько шагов и километров проходит технический работник Иванова Н.Б. (3 км)</vt:lpstr>
      <vt:lpstr>Кузеванова Л.Н. проходит 3 км.  С 8.00-14.00</vt:lpstr>
      <vt:lpstr>Директор школы проходит 1 км.  </vt:lpstr>
      <vt:lpstr>Учитель истории проходит 2,5 км, а соцпедагог 6,5 км</vt:lpstr>
      <vt:lpstr>Вывод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 Windows</cp:lastModifiedBy>
  <cp:revision>18</cp:revision>
  <dcterms:modified xsi:type="dcterms:W3CDTF">2012-12-23T09:00:23Z</dcterms:modified>
</cp:coreProperties>
</file>