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8" r:id="rId3"/>
    <p:sldId id="309" r:id="rId4"/>
    <p:sldId id="259" r:id="rId5"/>
    <p:sldId id="269" r:id="rId6"/>
    <p:sldId id="291" r:id="rId7"/>
    <p:sldId id="290" r:id="rId8"/>
    <p:sldId id="281" r:id="rId9"/>
    <p:sldId id="277" r:id="rId10"/>
    <p:sldId id="276" r:id="rId11"/>
    <p:sldId id="310" r:id="rId12"/>
    <p:sldId id="275" r:id="rId13"/>
    <p:sldId id="311" r:id="rId14"/>
    <p:sldId id="305" r:id="rId15"/>
    <p:sldId id="274" r:id="rId16"/>
    <p:sldId id="307" r:id="rId17"/>
    <p:sldId id="288" r:id="rId18"/>
    <p:sldId id="282" r:id="rId19"/>
    <p:sldId id="300" r:id="rId20"/>
    <p:sldId id="298" r:id="rId21"/>
    <p:sldId id="303" r:id="rId22"/>
    <p:sldId id="301" r:id="rId23"/>
    <p:sldId id="302" r:id="rId24"/>
    <p:sldId id="263" r:id="rId25"/>
    <p:sldId id="270" r:id="rId26"/>
    <p:sldId id="284" r:id="rId27"/>
    <p:sldId id="312" r:id="rId28"/>
    <p:sldId id="294" r:id="rId29"/>
    <p:sldId id="304" r:id="rId30"/>
    <p:sldId id="299" r:id="rId31"/>
    <p:sldId id="313" r:id="rId32"/>
    <p:sldId id="295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894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4748-1B77-4661-B1A9-94A5957CA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5F1C-456E-416F-BB4A-642C60A9FBEF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D34B-DEE1-4621-A5F9-9401C357F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ishia-53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20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hyperlink" Target="http://www.smayli.ru/smile/mishia-53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30.gif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hyperlink" Target="http://www.smayli.ru/smile/mishia-5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hyperlink" Target="http://www.smayli.ru/smile/multyashki-2225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ishia-53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hyperlink" Target="http://www.smayli.ru/smile/multyashki-2225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ishia-53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www.smayli.ru/smile/mishia-53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hyperlink" Target="http://www.smayli.ru/smile/mishia-53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hyperlink" Target="http://www.smayli.ru/smile/mishia-53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1253872479_veselii-zajaz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4288"/>
            <a:ext cx="9144000" cy="6856412"/>
          </a:xfrm>
          <a:noFill/>
        </p:spPr>
      </p:pic>
      <p:pic>
        <p:nvPicPr>
          <p:cNvPr id="6" name="Picture 16" descr="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66928"/>
            <a:ext cx="2244080" cy="1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78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194260"/>
            <a:ext cx="1547664" cy="16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5511" y="980728"/>
            <a:ext cx="5332998" cy="439248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Занимайся,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если  хочешь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быть здоровым!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86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лия фото\PA1104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554274"/>
            <a:ext cx="8964488" cy="6303726"/>
          </a:xfrm>
          <a:prstGeom prst="rect">
            <a:avLst/>
          </a:prstGeom>
          <a:noFill/>
        </p:spPr>
      </p:pic>
      <p:pic>
        <p:nvPicPr>
          <p:cNvPr id="20482" name="Picture 5" descr="ramka-31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44624" y="-747464"/>
            <a:ext cx="10585176" cy="784887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967335"/>
            <a:ext cx="2468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328" y="4725144"/>
            <a:ext cx="161967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93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6512E-7 C 0.00208 -0.00832 0.00069 -0.01063 -0.00296 -0.0178 C -0.00434 -0.02382 -0.00591 -0.02983 -0.0073 -0.03584 C -0.00643 -0.05388 -0.00591 -0.07192 -0.00296 -0.0895 C 0.00208 -0.11956 0.00989 -0.14893 0.01493 -0.179 C 0.01875 -0.20166 0.0217 -0.22872 0.03142 -0.24861 C 0.03541 -0.27428 0.03819 -0.30018 0.04184 -0.32608 C 0.04323 -0.35754 0.04531 -0.38806 0.04635 -0.41952 C 0.046 -0.42877 0.04757 -0.47525 0.04045 -0.49121 C 0.03541 -0.50231 0.02604 -0.51572 0.01805 -0.52289 C 0.01284 -0.53284 0.00538 -0.54093 -0.00139 -0.54879 C -0.00608 -0.55411 -0.00834 -0.56013 -0.01337 -0.56475 C -0.01737 -0.57238 -0.02639 -0.5851 -0.03282 -0.58857 C -0.03664 -0.59065 -0.04063 -0.59112 -0.04462 -0.5925 C -0.05174 -0.59875 -0.06025 -0.60152 -0.06858 -0.60453 C -0.08855 -0.6036 -0.12709 -0.61054 -0.14775 -0.5925 C -0.15243 -0.57215 -0.14514 -0.60199 -0.15209 -0.58048 C -0.154 -0.57446 -0.15521 -0.56683 -0.1566 -0.56059 C -0.1599 -0.53191 -0.15018 -0.48797 -0.17761 -0.48126 C -0.1941 -0.48265 -0.19914 -0.47941 -0.21042 -0.48913 C -0.21511 -0.49838 -0.21667 -0.50578 -0.22084 -0.51503 C -0.22709 -0.5289 -0.22969 -0.537 -0.23282 -0.55273 C -0.23421 -0.56938 -0.23716 -0.58626 -0.24028 -0.60245 C -0.24202 -0.61124 -0.24271 -0.62211 -0.24775 -0.62835 C -0.25209 -0.64616 -0.25625 -0.64847 -0.26702 -0.66003 C -0.26806 -0.66119 -0.26875 -0.66327 -0.27014 -0.66397 C -0.27292 -0.66535 -0.27605 -0.66535 -0.279 -0.66605 C -0.29584 -0.67715 -0.28855 -0.67414 -0.3 -0.67807 C -0.30539 -0.68293 -0.31025 -0.68339 -0.31632 -0.68594 C -0.3283 -0.69079 -0.34028 -0.69472 -0.35209 -0.69981 C -0.35608 -0.69912 -0.36025 -0.69935 -0.36407 -0.69796 C -0.3658 -0.69727 -0.36702 -0.69495 -0.36858 -0.6938 C -0.375 -0.68871 -0.38143 -0.68432 -0.38802 -0.67992 C -0.39341 -0.67622 -0.39757 -0.66975 -0.40296 -0.66605 C -0.4073 -0.66304 -0.41164 -0.66026 -0.41632 -0.65818 C -0.41927 -0.6568 -0.42535 -0.65402 -0.42535 -0.65402 C -0.43455 -0.645 -0.44705 -0.64384 -0.45816 -0.64223 C -0.46528 -0.63899 -0.4658 -0.6376 -0.47605 -0.64223 C -0.47952 -0.64384 -0.48507 -0.65032 -0.48507 -0.65032 C -0.49132 -0.66281 -0.50799 -0.67645 -0.51927 -0.67992 C -0.52882 -0.68825 -0.5382 -0.6901 -0.54914 -0.69195 C -0.56945 -0.70027 -0.59393 -0.69796 -0.61476 -0.69796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Анимашки Мыш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814" y="4797152"/>
            <a:ext cx="120303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1928802"/>
            <a:ext cx="6744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Основная часть урока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2967335"/>
            <a:ext cx="2468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7" descr="slide0033_image2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5445224"/>
            <a:ext cx="1054100" cy="792163"/>
          </a:xfrm>
          <a:prstGeom prst="rect">
            <a:avLst/>
          </a:prstGeom>
        </p:spPr>
      </p:pic>
      <p:pic>
        <p:nvPicPr>
          <p:cNvPr id="8" name="Picture 5" descr="ramka-31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-459432"/>
            <a:ext cx="8820472" cy="7119381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714488"/>
            <a:ext cx="62879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Общеразвивающие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упражнения на </a:t>
            </a:r>
          </a:p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степ-платформах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53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9195E-6 C 0.00487 -0.02105 0.00678 -0.04787 -0.00156 -0.06776 C -0.00278 -0.07077 -0.00851 -0.08303 -0.01198 -0.08557 C -0.01476 -0.08765 -0.02084 -0.0895 -0.02084 -0.0895 C -0.03368 -0.1006 -0.02639 -0.09598 -0.05677 -0.09158 C -0.0599 -0.09112 -0.06268 -0.08904 -0.06563 -0.08765 C -0.06719 -0.08696 -0.07014 -0.08557 -0.07014 -0.08557 C -0.0757 -0.07817 -0.08212 -0.07447 -0.08507 -0.0636 C -0.08681 -0.05712 -0.08733 -0.05273 -0.09115 -0.04787 C -0.09323 -0.03932 -0.09479 -0.03053 -0.09705 -0.02197 C -0.09757 -0.01989 -0.09722 -0.01711 -0.09861 -0.01596 C -0.10417 -0.01087 -0.10174 -0.01364 -0.10608 -0.00809 C -0.10886 0.0037 -0.10521 -0.00717 -0.11198 0.00185 C -0.1132 0.00347 -0.11354 0.00624 -0.11493 0.00786 C -0.11719 0.01041 -0.1224 0.01249 -0.12535 0.01388 C -0.14271 0.01226 -0.14427 0.01596 -0.15382 0.00393 C -0.15591 -0.00509 -0.15729 -0.01411 -0.16129 -0.02197 C -0.16337 -0.04255 -0.16702 -0.0636 -0.17466 -0.08164 C -0.1757 -0.08418 -0.17604 -0.08742 -0.17761 -0.0895 C -0.18351 -0.09736 -0.18941 -0.09875 -0.19705 -0.10153 C -0.20209 -0.10083 -0.20747 -0.10245 -0.21198 -0.09945 C -0.21806 -0.09551 -0.22049 -0.07701 -0.2224 -0.06961 C -0.22153 -0.04834 -0.22413 -0.02613 -0.21493 -0.00809 C -0.21111 0.00879 -0.21667 -0.01179 -0.21042 0.00185 C -0.20955 0.0037 -0.20972 0.00601 -0.20903 0.00786 C -0.20052 0.02821 -0.18698 0.04857 -0.17014 0.0555 C -0.16372 0.06452 -0.15226 0.06614 -0.14323 0.06753 C -0.10469 0.07401 -0.11806 0.07146 -0.06563 0.07354 C -0.04184 0.07586 -0.01806 0.08048 0.00591 0.08349 C 0.02449 0.09112 0.05869 0.08881 0.07466 0.0895 C 0.14636 0.08858 0.19706 0.08858 0.26112 0.08349 C 0.2691 0.08094 0.27709 0.07794 0.28508 0.07539 C 0.2915 0.07331 0.29636 0.06938 0.30296 0.06753 C 0.31216 0.05944 0.31928 0.05042 0.32692 0.03978 C 0.33039 0.03492 0.33577 0.02382 0.33577 0.02382 C 0.33907 0.00694 0.33508 0.02359 0.34029 0.00994 C 0.3441 -0.00023 0.34567 -0.01295 0.34775 -0.02382 C 0.34202 -0.05111 0.33629 -0.04001 0.30886 -0.04186 C 0.29324 -0.03908 0.29549 -0.04093 0.29098 -0.02382 C 0.2915 -0.01596 0.29254 2.69195E-6 0.29254 2.69195E-6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лия фото\PA1104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8676456" cy="6381328"/>
          </a:xfrm>
          <a:prstGeom prst="rect">
            <a:avLst/>
          </a:prstGeom>
          <a:noFill/>
        </p:spPr>
      </p:pic>
      <p:pic>
        <p:nvPicPr>
          <p:cNvPr id="20482" name="Picture 5" descr="ramka-31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468560" y="-387424"/>
            <a:ext cx="10513168" cy="7245424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967335"/>
            <a:ext cx="2468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7" descr="slide0033_image28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60032" y="5445224"/>
            <a:ext cx="1054100" cy="7921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53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9195E-6 C 0.00487 -0.02105 0.00678 -0.04787 -0.00156 -0.06776 C -0.00278 -0.07077 -0.00851 -0.08303 -0.01198 -0.08557 C -0.01476 -0.08765 -0.02084 -0.0895 -0.02084 -0.0895 C -0.03368 -0.1006 -0.02639 -0.09598 -0.05677 -0.09158 C -0.0599 -0.09112 -0.06268 -0.08904 -0.06563 -0.08765 C -0.06719 -0.08696 -0.07014 -0.08557 -0.07014 -0.08557 C -0.0757 -0.07817 -0.08212 -0.07447 -0.08507 -0.0636 C -0.08681 -0.05712 -0.08733 -0.05273 -0.09115 -0.04787 C -0.09323 -0.03932 -0.09479 -0.03053 -0.09705 -0.02197 C -0.09757 -0.01989 -0.09722 -0.01711 -0.09861 -0.01596 C -0.10417 -0.01087 -0.10174 -0.01364 -0.10608 -0.00809 C -0.10886 0.0037 -0.10521 -0.00717 -0.11198 0.00185 C -0.1132 0.00347 -0.11354 0.00624 -0.11493 0.00786 C -0.11719 0.01041 -0.1224 0.01249 -0.12535 0.01388 C -0.14271 0.01226 -0.14427 0.01596 -0.15382 0.00393 C -0.15591 -0.00509 -0.15729 -0.01411 -0.16129 -0.02197 C -0.16337 -0.04255 -0.16702 -0.0636 -0.17466 -0.08164 C -0.1757 -0.08418 -0.17604 -0.08742 -0.17761 -0.0895 C -0.18351 -0.09736 -0.18941 -0.09875 -0.19705 -0.10153 C -0.20209 -0.10083 -0.20747 -0.10245 -0.21198 -0.09945 C -0.21806 -0.09551 -0.22049 -0.07701 -0.2224 -0.06961 C -0.22153 -0.04834 -0.22413 -0.02613 -0.21493 -0.00809 C -0.21111 0.00879 -0.21667 -0.01179 -0.21042 0.00185 C -0.20955 0.0037 -0.20972 0.00601 -0.20903 0.00786 C -0.20052 0.02821 -0.18698 0.04857 -0.17014 0.0555 C -0.16372 0.06452 -0.15226 0.06614 -0.14323 0.06753 C -0.10469 0.07401 -0.11806 0.07146 -0.06563 0.07354 C -0.04184 0.07586 -0.01806 0.08048 0.00591 0.08349 C 0.02449 0.09112 0.05869 0.08881 0.07466 0.0895 C 0.14636 0.08858 0.19706 0.08858 0.26112 0.08349 C 0.2691 0.08094 0.27709 0.07794 0.28508 0.07539 C 0.2915 0.07331 0.29636 0.06938 0.30296 0.06753 C 0.31216 0.05944 0.31928 0.05042 0.32692 0.03978 C 0.33039 0.03492 0.33577 0.02382 0.33577 0.02382 C 0.33907 0.00694 0.33508 0.02359 0.34029 0.00994 C 0.3441 -0.00023 0.34567 -0.01295 0.34775 -0.02382 C 0.34202 -0.05111 0.33629 -0.04001 0.30886 -0.04186 C 0.29324 -0.03908 0.29549 -0.04093 0.29098 -0.02382 C 0.2915 -0.01596 0.29254 2.69195E-6 0.29254 2.69195E-6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:\лия фото\PA110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9" y="0"/>
            <a:ext cx="6151612" cy="6597352"/>
          </a:xfrm>
          <a:prstGeom prst="round2DiagRect">
            <a:avLst/>
          </a:prstGeom>
          <a:noFill/>
          <a:ln w="76200" cmpd="tri">
            <a:solidFill>
              <a:srgbClr val="FF0000"/>
            </a:solidFill>
            <a:bevel/>
          </a:ln>
        </p:spPr>
      </p:pic>
      <p:pic>
        <p:nvPicPr>
          <p:cNvPr id="6" name="Picture 2" descr="Анимашки Мыш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5629628"/>
            <a:ext cx="1080120" cy="122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:\лия фото\PA110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8460432" cy="6237312"/>
          </a:xfrm>
          <a:prstGeom prst="snipRound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6" name="Picture 11" descr="52"/>
          <p:cNvPicPr>
            <a:picLocks noChangeAspect="1" noChangeArrowheads="1" noCrop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6228184" y="5517232"/>
            <a:ext cx="324008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1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32655E-6 C -0.15903 -0.00346 -0.31806 -0.00693 -0.38368 -0.00601 C -0.44931 -0.00508 -0.39288 0.00486 -0.3941 0.00579 " pathEditMode="relative" ptsTypes="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7008778" cy="5688632"/>
          </a:xfrm>
          <a:prstGeom prst="rect">
            <a:avLst/>
          </a:prstGeom>
        </p:spPr>
      </p:pic>
      <p:pic>
        <p:nvPicPr>
          <p:cNvPr id="6" name="Picture 11" descr="52"/>
          <p:cNvPicPr>
            <a:picLocks noChangeAspect="1" noChangeArrowheads="1" noCrop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6228184" y="5517232"/>
            <a:ext cx="324008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1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32655E-6 C -0.15903 -0.00346 -0.31806 -0.00693 -0.38368 -0.00601 C -0.44931 -0.00508 -0.39288 0.00486 -0.3941 0.00579 " pathEditMode="relative" ptsTypes="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:\лия фото\PA110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736"/>
            <a:ext cx="7956376" cy="5479576"/>
          </a:xfrm>
          <a:prstGeom prst="snip2Same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5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360" y="5104436"/>
            <a:ext cx="1331640" cy="175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6512E-7 C 0.00208 -0.00832 0.00069 -0.01063 -0.00296 -0.0178 C -0.00434 -0.02382 -0.00591 -0.02983 -0.0073 -0.03584 C -0.00643 -0.05388 -0.00591 -0.07192 -0.00296 -0.0895 C 0.00208 -0.11956 0.00989 -0.14893 0.01493 -0.179 C 0.01875 -0.20166 0.0217 -0.22872 0.03142 -0.24861 C 0.03541 -0.27428 0.03819 -0.30018 0.04184 -0.32608 C 0.04323 -0.35754 0.04531 -0.38806 0.04635 -0.41952 C 0.046 -0.42877 0.04757 -0.47525 0.04045 -0.49121 C 0.03541 -0.50231 0.02604 -0.51572 0.01805 -0.52289 C 0.01284 -0.53284 0.00538 -0.54093 -0.00139 -0.54879 C -0.00608 -0.55411 -0.00834 -0.56013 -0.01337 -0.56475 C -0.01737 -0.57238 -0.02639 -0.5851 -0.03282 -0.58857 C -0.03664 -0.59065 -0.04063 -0.59112 -0.04462 -0.5925 C -0.05174 -0.59875 -0.06025 -0.60152 -0.06858 -0.60453 C -0.08855 -0.6036 -0.12709 -0.61054 -0.14775 -0.5925 C -0.15243 -0.57215 -0.14514 -0.60199 -0.15209 -0.58048 C -0.154 -0.57446 -0.15521 -0.56683 -0.1566 -0.56059 C -0.1599 -0.53191 -0.15018 -0.48797 -0.17761 -0.48126 C -0.1941 -0.48265 -0.19914 -0.47941 -0.21042 -0.48913 C -0.21511 -0.49838 -0.21667 -0.50578 -0.22084 -0.51503 C -0.22709 -0.5289 -0.22969 -0.537 -0.23282 -0.55273 C -0.23421 -0.56938 -0.23716 -0.58626 -0.24028 -0.60245 C -0.24202 -0.61124 -0.24271 -0.62211 -0.24775 -0.62835 C -0.25209 -0.64616 -0.25625 -0.64847 -0.26702 -0.66003 C -0.26806 -0.66119 -0.26875 -0.66327 -0.27014 -0.66397 C -0.27292 -0.66535 -0.27605 -0.66535 -0.279 -0.66605 C -0.29584 -0.67715 -0.28855 -0.67414 -0.3 -0.67807 C -0.30539 -0.68293 -0.31025 -0.68339 -0.31632 -0.68594 C -0.3283 -0.69079 -0.34028 -0.69472 -0.35209 -0.69981 C -0.35608 -0.69912 -0.36025 -0.69935 -0.36407 -0.69796 C -0.3658 -0.69727 -0.36702 -0.69495 -0.36858 -0.6938 C -0.375 -0.68871 -0.38143 -0.68432 -0.38802 -0.67992 C -0.39341 -0.67622 -0.39757 -0.66975 -0.40296 -0.66605 C -0.4073 -0.66304 -0.41164 -0.66026 -0.41632 -0.65818 C -0.41927 -0.6568 -0.42535 -0.65402 -0.42535 -0.65402 C -0.43455 -0.645 -0.44705 -0.64384 -0.45816 -0.64223 C -0.46528 -0.63899 -0.4658 -0.6376 -0.47605 -0.64223 C -0.47952 -0.64384 -0.48507 -0.65032 -0.48507 -0.65032 C -0.49132 -0.66281 -0.50799 -0.67645 -0.51927 -0.67992 C -0.52882 -0.68825 -0.5382 -0.6901 -0.54914 -0.69195 C -0.56945 -0.70027 -0.59393 -0.69796 -0.61476 -0.69796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лия фото\PA110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688"/>
            <a:ext cx="9144000" cy="5877272"/>
          </a:xfrm>
          <a:prstGeom prst="rect">
            <a:avLst/>
          </a:prstGeom>
          <a:noFill/>
        </p:spPr>
      </p:pic>
      <p:pic>
        <p:nvPicPr>
          <p:cNvPr id="20482" name="Picture 5" descr="ramka-31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684584" y="-387424"/>
            <a:ext cx="10513168" cy="7245424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967335"/>
            <a:ext cx="2468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9" descr="4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310274" cy="16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714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Users\samsung\Desktop\семинар\PA1404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11" descr="52"/>
          <p:cNvPicPr>
            <a:picLocks noChangeAspect="1" noChangeArrowheads="1" noCrop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2051720" y="5229200"/>
            <a:ext cx="2808039" cy="141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1253872479_veselii-zajaz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pic>
        <p:nvPicPr>
          <p:cNvPr id="6" name="Picture 16" descr="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66928"/>
            <a:ext cx="2244080" cy="1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78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194260"/>
            <a:ext cx="1547664" cy="16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57254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Урок физкультуры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 2 классе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степ-аэробика</a:t>
            </a:r>
          </a:p>
        </p:txBody>
      </p:sp>
    </p:spTree>
  </p:cSld>
  <p:clrMapOvr>
    <a:masterClrMapping/>
  </p:clrMapOvr>
  <p:transition spd="med" advClick="0" advTm="2964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samsung\Desktop\семинар\PA140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8544949" cy="6408712"/>
          </a:xfrm>
          <a:prstGeom prst="round2Diag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8384" y="5388906"/>
            <a:ext cx="1115616" cy="1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6512E-7 C 0.00208 -0.00832 0.00069 -0.01063 -0.00296 -0.0178 C -0.00434 -0.02382 -0.00591 -0.02983 -0.0073 -0.03584 C -0.00643 -0.05388 -0.00591 -0.07192 -0.00296 -0.0895 C 0.00208 -0.11956 0.00989 -0.14893 0.01493 -0.179 C 0.01875 -0.20166 0.0217 -0.22872 0.03142 -0.24861 C 0.03541 -0.27428 0.03819 -0.30018 0.04184 -0.32608 C 0.04323 -0.35754 0.04531 -0.38806 0.04635 -0.41952 C 0.046 -0.42877 0.04757 -0.47525 0.04045 -0.49121 C 0.03541 -0.50231 0.02604 -0.51572 0.01805 -0.52289 C 0.01284 -0.53284 0.00538 -0.54093 -0.00139 -0.54879 C -0.00608 -0.55411 -0.00834 -0.56013 -0.01337 -0.56475 C -0.01737 -0.57238 -0.02639 -0.5851 -0.03282 -0.58857 C -0.03664 -0.59065 -0.04063 -0.59112 -0.04462 -0.5925 C -0.05174 -0.59875 -0.06025 -0.60152 -0.06858 -0.60453 C -0.08855 -0.6036 -0.12709 -0.61054 -0.14775 -0.5925 C -0.15243 -0.57215 -0.14514 -0.60199 -0.15209 -0.58048 C -0.154 -0.57446 -0.15521 -0.56683 -0.1566 -0.56059 C -0.1599 -0.53191 -0.15018 -0.48797 -0.17761 -0.48126 C -0.1941 -0.48265 -0.19914 -0.47941 -0.21042 -0.48913 C -0.21511 -0.49838 -0.21667 -0.50578 -0.22084 -0.51503 C -0.22709 -0.5289 -0.22969 -0.537 -0.23282 -0.55273 C -0.23421 -0.56938 -0.23716 -0.58626 -0.24028 -0.60245 C -0.24202 -0.61124 -0.24271 -0.62211 -0.24775 -0.62835 C -0.25209 -0.64616 -0.25625 -0.64847 -0.26702 -0.66003 C -0.26806 -0.66119 -0.26875 -0.66327 -0.27014 -0.66397 C -0.27292 -0.66535 -0.27605 -0.66535 -0.279 -0.66605 C -0.29584 -0.67715 -0.28855 -0.67414 -0.3 -0.67807 C -0.30539 -0.68293 -0.31025 -0.68339 -0.31632 -0.68594 C -0.3283 -0.69079 -0.34028 -0.69472 -0.35209 -0.69981 C -0.35608 -0.69912 -0.36025 -0.69935 -0.36407 -0.69796 C -0.3658 -0.69727 -0.36702 -0.69495 -0.36858 -0.6938 C -0.375 -0.68871 -0.38143 -0.68432 -0.38802 -0.67992 C -0.39341 -0.67622 -0.39757 -0.66975 -0.40296 -0.66605 C -0.4073 -0.66304 -0.41164 -0.66026 -0.41632 -0.65818 C -0.41927 -0.6568 -0.42535 -0.65402 -0.42535 -0.65402 C -0.43455 -0.645 -0.44705 -0.64384 -0.45816 -0.64223 C -0.46528 -0.63899 -0.4658 -0.6376 -0.47605 -0.64223 C -0.47952 -0.64384 -0.48507 -0.65032 -0.48507 -0.65032 C -0.49132 -0.66281 -0.50799 -0.67645 -0.51927 -0.67992 C -0.52882 -0.68825 -0.5382 -0.6901 -0.54914 -0.69195 C -0.56945 -0.70027 -0.59393 -0.69796 -0.61476 -0.69796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samsung\Desktop\семинар\PA1404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octagon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2" descr="Анимашки Мыш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201816"/>
            <a:ext cx="14563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samsung\Desktop\семинар\PA1404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ound2Diag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6" descr="Анимашки Мультяш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941168"/>
            <a:ext cx="1403648" cy="15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samsung\Desktop\семинар\PA1404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4634"/>
            <a:ext cx="8520947" cy="639071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5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360" y="5104437"/>
            <a:ext cx="1331640" cy="175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H:\лия фото\PA1104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76672"/>
            <a:ext cx="8184910" cy="6138682"/>
          </a:xfrm>
          <a:prstGeom prst="snipRound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10" name="Picture 14" descr="b1aad2f77c30d2048578d71ea01826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9052" y="2708920"/>
            <a:ext cx="297494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8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8680"/>
            <a:ext cx="1080120" cy="116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021015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9863"/>
            <a:ext cx="9144000" cy="719772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/>
          <a:lstStyle/>
          <a:p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92600"/>
            <a:ext cx="6400800" cy="1752600"/>
          </a:xfrm>
        </p:spPr>
        <p:txBody>
          <a:bodyPr/>
          <a:lstStyle/>
          <a:p>
            <a:endParaRPr lang="ru-RU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H:\лия фото\PA110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76672"/>
            <a:ext cx="7776864" cy="5760640"/>
          </a:xfrm>
          <a:prstGeom prst="rect">
            <a:avLst/>
          </a:prstGeom>
          <a:noFill/>
        </p:spPr>
      </p:pic>
      <p:pic>
        <p:nvPicPr>
          <p:cNvPr id="6" name="Picture 2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487816" y="4455709"/>
            <a:ext cx="1656184" cy="240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115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40150" y="692696"/>
            <a:ext cx="45719" cy="720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:\лия фото\PA110431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179512" y="476672"/>
            <a:ext cx="8568952" cy="5661248"/>
          </a:xfrm>
          <a:prstGeom prst="snip2Diag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6" name="Picture 11" descr="52"/>
          <p:cNvPicPr>
            <a:picLocks noChangeAspect="1" noChangeArrowheads="1" noCrop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5580112" y="5229200"/>
            <a:ext cx="324008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03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Анимашки Мыш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814" y="4797152"/>
            <a:ext cx="120303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2071678"/>
            <a:ext cx="5180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Подвижная игра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«Охотники»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H:\лия фото\PA1104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692696"/>
            <a:ext cx="7596336" cy="5733256"/>
          </a:xfrm>
          <a:prstGeom prst="round2SameRect">
            <a:avLst/>
          </a:prstGeom>
          <a:noFill/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samsung\Desktop\семинар\PA1404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cube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5" name="Picture 11" descr="52"/>
          <p:cNvPicPr>
            <a:picLocks noChangeAspect="1" noChangeArrowheads="1" noCrop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6084168" y="5229200"/>
            <a:ext cx="2736031" cy="13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1253872479_veselii-zajaz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8"/>
            <a:ext cx="9144000" cy="6856412"/>
          </a:xfrm>
          <a:noFill/>
        </p:spPr>
      </p:pic>
      <p:pic>
        <p:nvPicPr>
          <p:cNvPr id="6" name="Picture 16" descr="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66928"/>
            <a:ext cx="2244080" cy="1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78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194260"/>
            <a:ext cx="1547664" cy="16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1928802"/>
            <a:ext cx="6381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Вводная часть урока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964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samsung\Desktop\семинар\PA1404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8604448" cy="6453336"/>
          </a:xfrm>
          <a:prstGeom prst="pentagon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5" name="Picture 6" descr="Анимашки Мультяш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97152"/>
            <a:ext cx="1403648" cy="15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Анимашки Мыш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814" y="4797152"/>
            <a:ext cx="120303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1928802"/>
            <a:ext cx="6045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Релаксация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«Цветок здоровья»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samsung\Desktop\семинар\PA140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8412427" cy="6309320"/>
          </a:xfrm>
          <a:prstGeom prst="snip2Same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2285992"/>
            <a:ext cx="1331640" cy="175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37 0.40324 C 0.39757 0.28194 0.38594 0.16088 0.31771 0.09375 C 0.24948 0.02662 0.05555 0.01528 -1.11111E-6 2.9629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samsung\Desktop\семинар\PA1404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04664"/>
            <a:ext cx="8604448" cy="6453336"/>
          </a:xfrm>
          <a:prstGeom prst="round2SameRect">
            <a:avLst/>
          </a:prstGeom>
          <a:noFill/>
          <a:ln w="76200">
            <a:solidFill>
              <a:schemeClr val="accent4"/>
            </a:solidFill>
          </a:ln>
        </p:spPr>
      </p:pic>
      <p:pic>
        <p:nvPicPr>
          <p:cNvPr id="6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1500174"/>
            <a:ext cx="1331640" cy="175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76 0.57153 C 0.41667 0.38333 0.39757 0.19514 0.325 0.1 C 0.25243 0.00486 0.05417 0.01666 -1.38889E-6 3.7037E-7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1253872479_veselii-zajaz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8"/>
            <a:ext cx="9144000" cy="6856412"/>
          </a:xfrm>
          <a:noFill/>
        </p:spPr>
      </p:pic>
      <p:pic>
        <p:nvPicPr>
          <p:cNvPr id="6" name="Picture 16" descr="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66928"/>
            <a:ext cx="2244080" cy="1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лия фото\PA1104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692696"/>
            <a:ext cx="7164288" cy="5517232"/>
          </a:xfrm>
          <a:prstGeom prst="round2Diag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9" name="Picture 7" descr="278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194260"/>
            <a:ext cx="1547664" cy="16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964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1253872479_veselii-zajaz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4288"/>
            <a:ext cx="9144000" cy="6856412"/>
          </a:xfrm>
          <a:noFill/>
        </p:spPr>
      </p:pic>
      <p:pic>
        <p:nvPicPr>
          <p:cNvPr id="3074" name="Picture 2" descr="H:\лия фото\PA1104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4704"/>
            <a:ext cx="7740352" cy="5805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5" name="Picture 14" descr="colec3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600" y="5229200"/>
            <a:ext cx="1584400" cy="19209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4415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:\лия фото\PA1104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515" y="548680"/>
            <a:ext cx="8940485" cy="6705364"/>
          </a:xfrm>
          <a:prstGeom prst="snip2Same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5" name="Picture 2" descr="Анимашки Мыш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0814" y="4797152"/>
            <a:ext cx="120303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99992" y="29969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H:\лия фото\PA1104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8124395" cy="6093296"/>
          </a:xfrm>
          <a:prstGeom prst="snipRoundRect">
            <a:avLst/>
          </a:prstGeom>
          <a:noFill/>
        </p:spPr>
      </p:pic>
      <p:pic>
        <p:nvPicPr>
          <p:cNvPr id="6" name="Picture 2" descr="Анимашки Мыш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5629628"/>
            <a:ext cx="1080120" cy="122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33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40e233253335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tretch>
            <a:fillRect/>
          </a:stretch>
        </p:blipFill>
        <p:spPr>
          <a:xfrm>
            <a:off x="-654964" y="0"/>
            <a:ext cx="9798964" cy="6858000"/>
          </a:xfrm>
          <a:noFill/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403350" y="2204864"/>
            <a:ext cx="640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7170" name="Picture 2" descr="H:\лия фото\PA1104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560" y="260648"/>
            <a:ext cx="9144000" cy="635394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" name="Picture 2" descr="Анимашки Мыш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14563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855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лия фото\PA110409.JPG"/>
          <p:cNvPicPr>
            <a:picLocks noChangeAspect="1" noChangeArrowheads="1"/>
          </p:cNvPicPr>
          <p:nvPr/>
        </p:nvPicPr>
        <p:blipFill>
          <a:blip r:embed="rId3" cstate="email"/>
          <a:srcRect r="-917"/>
          <a:stretch>
            <a:fillRect/>
          </a:stretch>
        </p:blipFill>
        <p:spPr bwMode="auto">
          <a:xfrm>
            <a:off x="251520" y="260648"/>
            <a:ext cx="8532440" cy="6309320"/>
          </a:xfrm>
          <a:prstGeom prst="rect">
            <a:avLst/>
          </a:prstGeom>
          <a:noFill/>
        </p:spPr>
      </p:pic>
      <p:pic>
        <p:nvPicPr>
          <p:cNvPr id="20482" name="Picture 5" descr="ramka-31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-243408"/>
            <a:ext cx="9144000" cy="6888163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967335"/>
            <a:ext cx="24686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319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35</Words>
  <Application>Microsoft Office PowerPoint</Application>
  <PresentationFormat>Экран (4:3)</PresentationFormat>
  <Paragraphs>15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333</cp:lastModifiedBy>
  <cp:revision>17</cp:revision>
  <dcterms:created xsi:type="dcterms:W3CDTF">2012-09-12T17:16:47Z</dcterms:created>
  <dcterms:modified xsi:type="dcterms:W3CDTF">2012-12-25T08:46:29Z</dcterms:modified>
</cp:coreProperties>
</file>