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5" r:id="rId9"/>
    <p:sldId id="266" r:id="rId10"/>
    <p:sldId id="268" r:id="rId11"/>
    <p:sldId id="269" r:id="rId12"/>
    <p:sldId id="270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99730-DECD-49F2-8684-F28119C10723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4A744-9384-4684-95F6-71B835953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019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581128"/>
            <a:ext cx="6120680" cy="2016224"/>
          </a:xfrm>
        </p:spPr>
        <p:txBody>
          <a:bodyPr>
            <a:normAutofit/>
          </a:bodyPr>
          <a:lstStyle/>
          <a:p>
            <a:pPr lvl="0" algn="ctr" fontAlgn="base">
              <a:spcAft>
                <a:spcPct val="0"/>
              </a:spcAft>
              <a:buClrTx/>
              <a:buSzTx/>
            </a:pPr>
            <a:r>
              <a:rPr lang="ru-RU" altLang="ru-RU" sz="1800" kern="0" dirty="0" smtClean="0">
                <a:solidFill>
                  <a:srgbClr val="000000"/>
                </a:solidFill>
                <a:latin typeface="Arial" charset="0"/>
              </a:rPr>
              <a:t>Подготовила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altLang="ru-RU" sz="1800" kern="0" dirty="0">
                <a:solidFill>
                  <a:srgbClr val="000000"/>
                </a:solidFill>
                <a:latin typeface="Arial" charset="0"/>
              </a:rPr>
              <a:t>воспитатель </a:t>
            </a:r>
            <a:r>
              <a:rPr lang="ru-RU" altLang="ru-RU" sz="1800" kern="0" dirty="0" smtClean="0">
                <a:solidFill>
                  <a:srgbClr val="000000"/>
                </a:solidFill>
                <a:latin typeface="Arial" charset="0"/>
              </a:rPr>
              <a:t>:</a:t>
            </a:r>
            <a:endParaRPr lang="ru-RU" altLang="ru-RU" sz="1800" kern="0" dirty="0">
              <a:solidFill>
                <a:srgbClr val="000000"/>
              </a:solidFill>
              <a:latin typeface="Arial" charset="0"/>
            </a:endParaRPr>
          </a:p>
          <a:p>
            <a:pPr lvl="0" algn="ctr" fontAlgn="base">
              <a:spcAft>
                <a:spcPct val="0"/>
              </a:spcAft>
              <a:buClrTx/>
              <a:buSzTx/>
            </a:pPr>
            <a:r>
              <a:rPr lang="ru-RU" altLang="ru-RU" sz="2000" kern="0" dirty="0" err="1" smtClean="0">
                <a:solidFill>
                  <a:srgbClr val="000000"/>
                </a:solidFill>
                <a:latin typeface="Arial" charset="0"/>
              </a:rPr>
              <a:t>Каташова</a:t>
            </a:r>
            <a:r>
              <a:rPr lang="ru-RU" altLang="ru-RU" sz="2000" kern="0" dirty="0" smtClean="0">
                <a:solidFill>
                  <a:srgbClr val="000000"/>
                </a:solidFill>
                <a:latin typeface="Arial" charset="0"/>
              </a:rPr>
              <a:t> В.М</a:t>
            </a:r>
          </a:p>
          <a:p>
            <a:pPr lvl="0" algn="ctr" fontAlgn="base">
              <a:spcAft>
                <a:spcPct val="0"/>
              </a:spcAft>
              <a:buClrTx/>
              <a:buSzTx/>
            </a:pPr>
            <a:endParaRPr lang="ru-RU" sz="2000" b="1" kern="0" dirty="0" smtClean="0">
              <a:solidFill>
                <a:srgbClr val="000000"/>
              </a:solidFill>
              <a:latin typeface="Arial" charset="0"/>
            </a:endParaRPr>
          </a:p>
          <a:p>
            <a:pPr lvl="0" algn="ctr" fontAlgn="base">
              <a:spcAft>
                <a:spcPct val="0"/>
              </a:spcAft>
              <a:buClrTx/>
              <a:buSzTx/>
            </a:pPr>
            <a:endParaRPr lang="ru-RU" sz="2000" b="1" kern="0" dirty="0">
              <a:solidFill>
                <a:srgbClr val="000000"/>
              </a:solidFill>
              <a:latin typeface="Arial" charset="0"/>
            </a:endParaRPr>
          </a:p>
          <a:p>
            <a:pPr lvl="0" algn="ctr" fontAlgn="base">
              <a:spcAft>
                <a:spcPct val="0"/>
              </a:spcAft>
              <a:buClrTx/>
              <a:buSzTx/>
            </a:pPr>
            <a:r>
              <a:rPr lang="ru-RU" sz="1800" kern="0" dirty="0" err="1">
                <a:solidFill>
                  <a:srgbClr val="000000"/>
                </a:solidFill>
                <a:latin typeface="Arial" charset="0"/>
              </a:rPr>
              <a:t>с</a:t>
            </a:r>
            <a:r>
              <a:rPr lang="ru-RU" sz="1800" kern="0" dirty="0" err="1" smtClean="0">
                <a:solidFill>
                  <a:srgbClr val="000000"/>
                </a:solidFill>
                <a:latin typeface="Arial" charset="0"/>
              </a:rPr>
              <a:t>.Молчаново</a:t>
            </a:r>
            <a:r>
              <a:rPr lang="ru-RU" sz="1800" kern="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ru-RU" sz="1800" kern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8208912" cy="3456383"/>
          </a:xfrm>
        </p:spPr>
        <p:txBody>
          <a:bodyPr/>
          <a:lstStyle/>
          <a:p>
            <a:pPr marL="182880" indent="0" algn="ctr">
              <a:buNone/>
            </a:pPr>
            <a:r>
              <a:rPr lang="ru-RU" altLang="ru-RU" sz="1800" b="0" kern="0" dirty="0">
                <a:solidFill>
                  <a:srgbClr val="000000"/>
                </a:solidFill>
                <a:effectLst/>
                <a:latin typeface="Times New Roman" pitchFamily="18" charset="0"/>
              </a:rPr>
              <a:t>Муниципальное бюджетное дошкольное образовательное учреждение</a:t>
            </a:r>
            <a:br>
              <a:rPr lang="ru-RU" altLang="ru-RU" sz="1800" b="0" kern="0" dirty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ru-RU" altLang="ru-RU" sz="1800" b="0" kern="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детски й </a:t>
            </a:r>
            <a:r>
              <a:rPr lang="ru-RU" altLang="ru-RU" sz="1800" b="0" kern="0" dirty="0">
                <a:solidFill>
                  <a:srgbClr val="000000"/>
                </a:solidFill>
                <a:effectLst/>
                <a:latin typeface="Times New Roman" pitchFamily="18" charset="0"/>
              </a:rPr>
              <a:t>сад «Ромашка</a:t>
            </a:r>
            <a:r>
              <a:rPr lang="ru-RU" altLang="ru-RU" sz="1800" b="0" kern="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»</a:t>
            </a:r>
            <a:br>
              <a:rPr lang="ru-RU" altLang="ru-RU" sz="1800" b="0" kern="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ru-RU" altLang="ru-RU" sz="1800" b="0" kern="0" dirty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ru-RU" altLang="ru-RU" sz="1800" b="0" kern="0" dirty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ru-RU" altLang="ru-RU" sz="1800" b="0" kern="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ru-RU" altLang="ru-RU" sz="1800" b="0" kern="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ru-RU" altLang="ru-RU" sz="1800" b="0" kern="0" dirty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ru-RU" altLang="ru-RU" sz="1800" b="0" kern="0" dirty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ru-RU" altLang="ru-RU" sz="4800" b="0" kern="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«Снежные фантазии»</a:t>
            </a:r>
            <a:br>
              <a:rPr lang="ru-RU" altLang="ru-RU" sz="4800" b="0" kern="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r>
              <a:rPr lang="ru-RU" altLang="ru-RU" sz="4800" b="0" kern="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подготовительной группы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4876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6512511" cy="1143000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400" dirty="0">
                <a:solidFill>
                  <a:schemeClr val="accent6"/>
                </a:solidFill>
                <a:effectLst/>
                <a:ea typeface="+mn-ea"/>
                <a:cs typeface="+mn-cs"/>
              </a:rPr>
              <a:t>Родители -  наши активные помощники!</a:t>
            </a:r>
            <a:br>
              <a:rPr lang="ru-RU" sz="2400" dirty="0">
                <a:solidFill>
                  <a:schemeClr val="accent6"/>
                </a:solidFill>
                <a:effectLst/>
                <a:ea typeface="+mn-ea"/>
                <a:cs typeface="+mn-cs"/>
              </a:rPr>
            </a:br>
            <a:endParaRPr lang="ru-RU" sz="2400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88840"/>
            <a:ext cx="6400800" cy="396044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170" name="Picture 2" descr="C:\Users\ааа\Desktop\мама\снеж постр\DSC021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4094529" cy="41088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ааа\Desktop\мама\снеж постр\DSC0637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2030545"/>
            <a:ext cx="4464496" cy="41391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69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1296144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С удовольствием катаемся на лыжах и санках, устраиваем игры-эстафеты.</a:t>
            </a:r>
            <a:b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96752"/>
            <a:ext cx="4248472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4" name="Picture 2" descr="C:\Users\ааа\Desktop\мама\снеж постр\DSC0424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3356992"/>
            <a:ext cx="4392488" cy="31683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68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512511" cy="1143000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2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Не забываем и о птицах. Сегодня на обед «снежный» торт!</a:t>
            </a:r>
            <a: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1628800"/>
            <a:ext cx="7200799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9234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04856" cy="1152128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dirty="0" smtClean="0">
                <a:solidFill>
                  <a:schemeClr val="accent6"/>
                </a:solidFill>
              </a:rPr>
              <a:t>Спасибо за внимание!!!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 flipV="1">
            <a:off x="683568" y="1268760"/>
            <a:ext cx="7776863" cy="5184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434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4936" cy="3096344"/>
          </a:xfrm>
        </p:spPr>
        <p:txBody>
          <a:bodyPr/>
          <a:lstStyle/>
          <a:p>
            <a:pPr marL="45720" indent="0" algn="l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Пришла зима. Время сделать прогулки более интересными  с помощью построек из снега своими руками и с помощью родителей.</a:t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Задачи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: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0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 *  Способствовать </a:t>
            </a: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повышению двигательной активности детей на прогулке, укрепление их здоровья и физического развития.</a:t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0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 *   Развитие </a:t>
            </a: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творческих игр.</a:t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0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 *   Получение </a:t>
            </a: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положительных эмоций.</a:t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0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 *   Стимулировать </a:t>
            </a: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интерес к Олимпийским играм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688" y="2996952"/>
            <a:ext cx="5760639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5143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20080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При оформлении зимнего участка мы учитывали: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7992888" cy="4554840"/>
          </a:xfrm>
        </p:spPr>
        <p:txBody>
          <a:bodyPr/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r>
              <a:rPr lang="ru-RU" dirty="0" smtClean="0"/>
              <a:t>Интересы и пожелания детей</a:t>
            </a:r>
          </a:p>
          <a:p>
            <a:r>
              <a:rPr lang="ru-RU" dirty="0" smtClean="0"/>
              <a:t>Главное событие в стране- Олимпийские</a:t>
            </a:r>
            <a:r>
              <a:rPr lang="en-US" dirty="0" smtClean="0"/>
              <a:t> </a:t>
            </a:r>
            <a:r>
              <a:rPr lang="ru-RU" dirty="0" smtClean="0"/>
              <a:t>игры </a:t>
            </a:r>
          </a:p>
          <a:p>
            <a:r>
              <a:rPr lang="ru-RU" dirty="0" smtClean="0"/>
              <a:t>Наши возможности</a:t>
            </a:r>
          </a:p>
          <a:p>
            <a:r>
              <a:rPr lang="ru-RU" dirty="0" smtClean="0"/>
              <a:t>Чтобы постройки были прочными, безопасными, многофункциональными</a:t>
            </a:r>
          </a:p>
          <a:p>
            <a:r>
              <a:rPr lang="ru-RU" dirty="0" smtClean="0"/>
              <a:t>Эстетичность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0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Потрудилась детвора</a:t>
            </a:r>
            <a:b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Накатали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два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шара</a:t>
            </a:r>
            <a: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!</a:t>
            </a:r>
            <a:b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204864"/>
            <a:ext cx="4032448" cy="3619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ааа\Desktop\мама\снеж постр\DSC0615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9469" y="2189196"/>
            <a:ext cx="4671004" cy="360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7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262192" cy="2448272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Вот какие постройки у нас получились: </a:t>
            </a: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1800" b="0" dirty="0">
                <a:solidFill>
                  <a:schemeClr val="accent6"/>
                </a:solidFill>
                <a:effectLst/>
                <a:ea typeface="+mn-ea"/>
                <a:cs typeface="+mn-cs"/>
              </a:rPr>
              <a:t>Талисманы Олимпийских игр – 2014</a:t>
            </a:r>
            <a:br>
              <a:rPr lang="ru-RU" sz="1800" b="0" dirty="0">
                <a:solidFill>
                  <a:schemeClr val="accent6"/>
                </a:solidFill>
                <a:effectLst/>
                <a:ea typeface="+mn-ea"/>
                <a:cs typeface="+mn-cs"/>
              </a:rPr>
            </a:br>
            <a:r>
              <a:rPr lang="ru-RU" sz="18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Медвежонок </a:t>
            </a: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– молодец</a:t>
            </a:r>
            <a:b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Спортом занимается</a:t>
            </a:r>
            <a:b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Чтобы чемпионом стать</a:t>
            </a:r>
            <a:b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Очень он старается! </a:t>
            </a:r>
            <a:br>
              <a:rPr lang="ru-RU" sz="1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2564904"/>
            <a:ext cx="4104456" cy="41231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ааа\Desktop\мама\снеж постр\DSC0639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2564904"/>
            <a:ext cx="4278025" cy="41044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01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3096344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Горкой нашего участка</a:t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Очень мы гордимся.</a:t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На </a:t>
            </a:r>
            <a:r>
              <a:rPr lang="ru-RU" sz="2000" b="0" dirty="0" err="1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ледяночках</a:t>
            </a: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 своих</a:t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 Далеко умчимся</a:t>
            </a:r>
            <a:r>
              <a:rPr lang="ru-RU" sz="20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!</a:t>
            </a: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Горка – неотъемлемая часть зимних забав детей, их дружеского общения, создания бодрого, веселого настроения, получение положительных эмоций.</a:t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140968"/>
            <a:ext cx="4032448" cy="3259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C:\Users\ааа\Desktop\мама\снеж постр\DSC0637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140968"/>
            <a:ext cx="4032448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0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2376264"/>
          </a:xfrm>
        </p:spPr>
        <p:txBody>
          <a:bodyPr/>
          <a:lstStyle/>
          <a:p>
            <a:pPr marL="45720" lvl="0" indent="0" algn="l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Лабиринт из веселых  снежных шаров создан с целью развития у детей умения ориентироваться в </a:t>
            </a:r>
            <a:r>
              <a:rPr lang="ru-RU" sz="20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пространстве,  </a:t>
            </a: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двигаясь друг за другом и поодиночке (по указанию взрослого, товарища).</a:t>
            </a:r>
            <a:b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Обруч для </a:t>
            </a:r>
            <a:r>
              <a:rPr lang="ru-RU" sz="2000" b="0" dirty="0" err="1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пролезания</a:t>
            </a:r>
            <a:r>
              <a:rPr lang="ru-RU" sz="20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.</a:t>
            </a:r>
            <a:br>
              <a:rPr lang="ru-RU" sz="20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ru-RU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7056784" cy="45365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95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512511" cy="3456384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000" b="0" dirty="0">
                <a:solidFill>
                  <a:schemeClr val="accent6"/>
                </a:solidFill>
                <a:effectLst/>
                <a:ea typeface="+mn-ea"/>
                <a:cs typeface="+mn-cs"/>
              </a:rPr>
              <a:t>Это наша черепаха</a:t>
            </a:r>
            <a:br>
              <a:rPr lang="ru-RU" sz="2000" b="0" dirty="0">
                <a:solidFill>
                  <a:schemeClr val="accent6"/>
                </a:solidFill>
                <a:effectLst/>
                <a:ea typeface="+mn-ea"/>
                <a:cs typeface="+mn-cs"/>
              </a:rPr>
            </a:br>
            <a:r>
              <a:rPr lang="ru-RU" sz="2000" b="0" dirty="0">
                <a:solidFill>
                  <a:schemeClr val="accent6"/>
                </a:solidFill>
                <a:effectLst/>
                <a:ea typeface="+mn-ea"/>
                <a:cs typeface="+mn-cs"/>
              </a:rPr>
              <a:t>Мы сидим на ней без страха,</a:t>
            </a:r>
            <a:br>
              <a:rPr lang="ru-RU" sz="2000" b="0" dirty="0">
                <a:solidFill>
                  <a:schemeClr val="accent6"/>
                </a:solidFill>
                <a:effectLst/>
                <a:ea typeface="+mn-ea"/>
                <a:cs typeface="+mn-cs"/>
              </a:rPr>
            </a:br>
            <a:r>
              <a:rPr lang="ru-RU" sz="2000" b="0" dirty="0">
                <a:solidFill>
                  <a:schemeClr val="accent6"/>
                </a:solidFill>
                <a:effectLst/>
                <a:ea typeface="+mn-ea"/>
                <a:cs typeface="+mn-cs"/>
              </a:rPr>
              <a:t>Ползаем туда-сюда</a:t>
            </a:r>
            <a:br>
              <a:rPr lang="ru-RU" sz="2000" b="0" dirty="0">
                <a:solidFill>
                  <a:schemeClr val="accent6"/>
                </a:solidFill>
                <a:effectLst/>
                <a:ea typeface="+mn-ea"/>
                <a:cs typeface="+mn-cs"/>
              </a:rPr>
            </a:br>
            <a:r>
              <a:rPr lang="ru-RU" sz="2000" b="0" dirty="0">
                <a:solidFill>
                  <a:schemeClr val="accent6"/>
                </a:solidFill>
                <a:effectLst/>
                <a:ea typeface="+mn-ea"/>
                <a:cs typeface="+mn-cs"/>
              </a:rPr>
              <a:t>Не страшны нам холода</a:t>
            </a:r>
            <a:r>
              <a:rPr lang="ru-RU" sz="2000" b="0" dirty="0" smtClean="0">
                <a:solidFill>
                  <a:schemeClr val="accent6"/>
                </a:solidFill>
                <a:effectLst/>
                <a:ea typeface="+mn-ea"/>
                <a:cs typeface="+mn-cs"/>
              </a:rPr>
              <a:t>!</a:t>
            </a:r>
            <a:r>
              <a:rPr lang="ru-RU" sz="2000" b="0" dirty="0">
                <a:solidFill>
                  <a:schemeClr val="accent6"/>
                </a:solidFill>
                <a:effectLst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schemeClr val="accent6"/>
                </a:solidFill>
                <a:effectLst/>
                <a:ea typeface="+mn-ea"/>
                <a:cs typeface="+mn-cs"/>
              </a:rPr>
            </a:b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Дети используют черепаху в разных целях: по ней можно ползать, она очень хорошо пролита водой, и поэтому крепкая и скользкая. Через лапки можно перепрыгивать. А еще дети с удовольствием «путешествуют» на ней в своих сюжетных играх.</a:t>
            </a:r>
            <a:b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ru-RU" sz="1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2708920"/>
            <a:ext cx="7344816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0458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38256" cy="2088232"/>
          </a:xfrm>
        </p:spPr>
        <p:txBody>
          <a:bodyPr/>
          <a:lstStyle/>
          <a:p>
            <a:pPr marL="45720" lvl="0" indent="0" algn="l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Наш </a:t>
            </a:r>
            <a:r>
              <a:rPr lang="ru-RU" sz="22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кораблик  </a:t>
            </a:r>
            <a: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предназначен для развития  творческих  игр и для метания в цель</a:t>
            </a:r>
            <a:r>
              <a:rPr lang="ru-RU" sz="22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.</a:t>
            </a:r>
            <a: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Снежный вал </a:t>
            </a:r>
            <a:r>
              <a:rPr lang="ru-RU" sz="22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- для </a:t>
            </a:r>
            <a: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выработки равновесия, </a:t>
            </a:r>
            <a:r>
              <a:rPr lang="ru-RU" sz="2200" b="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спрыгивания. Обруч для метания снежных комочков.</a:t>
            </a:r>
            <a: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ru-RU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 flipV="1">
            <a:off x="251520" y="2348880"/>
            <a:ext cx="4032448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C:\Users\ааа\Desktop\мама\снеж постр\DSC0639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2348880"/>
            <a:ext cx="4248472" cy="360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8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152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Муниципальное бюджетное дошкольное образовательное учреждение детски й сад «Ромашка»    «Снежные фантазии» подготовительной группы</vt:lpstr>
      <vt:lpstr>Пришла зима. Время сделать прогулки более интересными  с помощью построек из снега своими руками и с помощью родителей.  Задачи:  *  Способствовать повышению двигательной активности детей на прогулке, укрепление их здоровья и физического развития.  *   Развитие творческих игр.  *   Получение положительных эмоций.  *   Стимулировать интерес к Олимпийским играм</vt:lpstr>
      <vt:lpstr>При оформлении зимнего участка мы учитывали:</vt:lpstr>
      <vt:lpstr>Потрудилась детвора Накатали два шара! </vt:lpstr>
      <vt:lpstr>Вот какие постройки у нас получились:  Талисманы Олимпийских игр – 2014 Медвежонок – молодец Спортом занимается Чтобы чемпионом стать Очень он старается!  </vt:lpstr>
      <vt:lpstr>Горкой нашего участка Очень мы гордимся. На ледяночках своих  Далеко умчимся! Горка – неотъемлемая часть зимних забав детей, их дружеского общения, создания бодрого, веселого настроения, получение положительных эмоций. </vt:lpstr>
      <vt:lpstr>Лабиринт из веселых  снежных шаров создан с целью развития у детей умения ориентироваться в пространстве,  двигаясь друг за другом и поодиночке (по указанию взрослого, товарища). Обруч для пролезания. </vt:lpstr>
      <vt:lpstr>Это наша черепаха Мы сидим на ней без страха, Ползаем туда-сюда Не страшны нам холода! Дети используют черепаху в разных целях: по ней можно ползать, она очень хорошо пролита водой, и поэтому крепкая и скользкая. Через лапки можно перепрыгивать. А еще дети с удовольствием «путешествуют» на ней в своих сюжетных играх. </vt:lpstr>
      <vt:lpstr>Наш кораблик  предназначен для развития  творческих  игр и для метания в цель. Снежный вал - для выработки равновесия, спрыгивания. Обруч для метания снежных комочков. </vt:lpstr>
      <vt:lpstr>Родители -  наши активные помощники! </vt:lpstr>
      <vt:lpstr>С удовольствием катаемся на лыжах и санках, устраиваем игры-эстафеты. </vt:lpstr>
      <vt:lpstr>Не забываем и о птицах. Сегодня на обед «снежный» торт! 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 й сад «Ромашка» с. Молчаново    «Зимний участок»</dc:title>
  <dc:creator>ааа</dc:creator>
  <cp:lastModifiedBy>ааа</cp:lastModifiedBy>
  <cp:revision>38</cp:revision>
  <dcterms:created xsi:type="dcterms:W3CDTF">2015-02-13T12:36:12Z</dcterms:created>
  <dcterms:modified xsi:type="dcterms:W3CDTF">2015-03-08T16:02:17Z</dcterms:modified>
</cp:coreProperties>
</file>