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7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714356"/>
            <a:ext cx="6172200" cy="1285884"/>
          </a:xfrm>
        </p:spPr>
        <p:txBody>
          <a:bodyPr/>
          <a:lstStyle/>
          <a:p>
            <a:pPr algn="ctr"/>
            <a:r>
              <a:rPr lang="ru-RU" b="0" i="1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Осанка- стройная спина</a:t>
            </a:r>
            <a:endParaRPr lang="ru-RU" b="0" i="1" cap="none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«Сколиоз там отступает,</a:t>
            </a:r>
            <a:br>
              <a:rPr lang="ru-RU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	где осанку соблюдают!»</a:t>
            </a:r>
            <a:endParaRPr lang="ru-RU" cap="none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Рабочий стол\Рисунок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416824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«Я к стройной выправке стремлюсь-</a:t>
            </a:r>
            <a:br>
              <a:rPr lang="ru-RU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	осанке правильной учусь!»</a:t>
            </a:r>
            <a:endParaRPr lang="ru-RU" cap="none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Рабочий стол\Рисунок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416824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«Хорошо позанимались-</a:t>
            </a:r>
            <a:br>
              <a:rPr lang="ru-RU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	силы, бодрости набрались!»</a:t>
            </a:r>
            <a:endParaRPr lang="ru-RU" cap="none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Рабочий стол\Рисунок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416824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428868"/>
            <a:ext cx="7555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Группа «Крепыш»</a:t>
            </a:r>
            <a:endParaRPr lang="ru-RU" cap="none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2957"/>
            <a:ext cx="7488832" cy="496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«Будем мышцы развивать, 		позвоночник укреплять!»</a:t>
            </a:r>
            <a:endParaRPr lang="ru-RU" cap="none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41682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«При ходьбе живот втяни, </a:t>
            </a:r>
            <a:br>
              <a:rPr lang="ru-RU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         спину ровную держи!»</a:t>
            </a:r>
            <a:endParaRPr lang="ru-RU" cap="none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756084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mb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«Будем лучше расслабляться,</a:t>
            </a:r>
            <a:br>
              <a:rPr lang="ru-RU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	что бы меньше утомляться!»</a:t>
            </a:r>
            <a:endParaRPr lang="ru-RU" cap="none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488832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mb dir="vert"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«Как пружина напрягусь,</a:t>
            </a:r>
            <a:br>
              <a:rPr lang="ru-RU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	на живот перевернусь!»</a:t>
            </a:r>
            <a:endParaRPr lang="ru-RU" cap="none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488832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hecker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«Наклонись чуть подбородком,</a:t>
            </a:r>
            <a:br>
              <a:rPr lang="ru-RU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	будет стройная походка!»</a:t>
            </a:r>
            <a:endParaRPr lang="ru-RU" cap="none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Рисунок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488832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hecker dir="vert"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«Сколиоз чтоб победить,</a:t>
            </a:r>
            <a:br>
              <a:rPr lang="ru-RU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	нужно очень крепким быть!»</a:t>
            </a:r>
            <a:endParaRPr lang="ru-RU" cap="none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Рисунок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51000"/>
            <a:ext cx="7488832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«Пресс брюшной я укрепляю-</a:t>
            </a:r>
            <a:br>
              <a:rPr lang="ru-RU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	поясницу выпрямляю!»</a:t>
            </a:r>
            <a:endParaRPr lang="ru-RU" cap="none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Рисунок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488832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 dir="vert"/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</TotalTime>
  <Words>61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Осанка- стройная спина</vt:lpstr>
      <vt:lpstr>Группа «Крепыш»</vt:lpstr>
      <vt:lpstr>«Будем мышцы развивать,   позвоночник укреплять!»</vt:lpstr>
      <vt:lpstr>«При ходьбе живот втяни,                 спину ровную держи!»</vt:lpstr>
      <vt:lpstr>«Будем лучше расслабляться,  что бы меньше утомляться!»</vt:lpstr>
      <vt:lpstr>«Как пружина напрягусь,  на живот перевернусь!»</vt:lpstr>
      <vt:lpstr>«Наклонись чуть подбородком,  будет стройная походка!»</vt:lpstr>
      <vt:lpstr>«Сколиоз чтоб победить,  нужно очень крепким быть!»</vt:lpstr>
      <vt:lpstr>«Пресс брюшной я укрепляю-  поясницу выпрямляю!»</vt:lpstr>
      <vt:lpstr>«Сколиоз там отступает,  где осанку соблюдают!»</vt:lpstr>
      <vt:lpstr>«Я к стройной выправке стремлюсь-  осанке правильной учусь!»</vt:lpstr>
      <vt:lpstr>«Хорошо позанимались-  силы, бодрости набрались!»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Осанка- стройная спина</dc:title>
  <cp:lastModifiedBy>Админ</cp:lastModifiedBy>
  <cp:revision>6</cp:revision>
  <dcterms:modified xsi:type="dcterms:W3CDTF">2013-01-28T04:22:03Z</dcterms:modified>
</cp:coreProperties>
</file>