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742" r:id="rId3"/>
    <p:sldMasterId id="2147483746" r:id="rId4"/>
    <p:sldMasterId id="2147483754" r:id="rId5"/>
    <p:sldMasterId id="2147483764" r:id="rId6"/>
    <p:sldMasterId id="2147483765" r:id="rId7"/>
    <p:sldMasterId id="2147483767" r:id="rId8"/>
  </p:sldMasterIdLst>
  <p:sldIdLst>
    <p:sldId id="306" r:id="rId9"/>
    <p:sldId id="314" r:id="rId10"/>
    <p:sldId id="257" r:id="rId11"/>
    <p:sldId id="284" r:id="rId12"/>
    <p:sldId id="305" r:id="rId13"/>
    <p:sldId id="315" r:id="rId14"/>
    <p:sldId id="256" r:id="rId15"/>
    <p:sldId id="308" r:id="rId16"/>
    <p:sldId id="316" r:id="rId17"/>
    <p:sldId id="317" r:id="rId18"/>
    <p:sldId id="318" r:id="rId19"/>
    <p:sldId id="319" r:id="rId20"/>
    <p:sldId id="321" r:id="rId21"/>
    <p:sldId id="31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00"/>
    <a:srgbClr val="FF3399"/>
    <a:srgbClr val="9933FF"/>
    <a:srgbClr val="00CC66"/>
    <a:srgbClr val="FF6600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1" autoAdjust="0"/>
    <p:restoredTop sz="94563" autoAdjust="0"/>
  </p:normalViewPr>
  <p:slideViewPr>
    <p:cSldViewPr>
      <p:cViewPr>
        <p:scale>
          <a:sx n="75" d="100"/>
          <a:sy n="75" d="100"/>
        </p:scale>
        <p:origin x="-13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8EBA-8EF9-4494-BD84-5208790A4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0B394-340A-44FD-9160-9771511CF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E5B1-4D2F-470F-A9FC-B57F00800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39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A292-F687-46B6-9EDE-B32385969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4279-1CAB-4EB8-A9E2-7CD4BC05A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3795-F952-4A4F-A6C4-FA37FDA3C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B347-37E2-49E1-9575-5AE9C3448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3B019-3B97-47DF-9376-38FDE5282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70AB0-FB23-4073-99D4-E2309A768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6A20-2453-49F2-A29C-397470A00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6ADF6-5EB9-46DC-8AE1-C283C22D4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C563-1BAE-4B6F-B70D-FD8CF9546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A8732-1856-4F1D-ACD9-4ADA3F59B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DA23-BAC5-4555-A3BE-4FF3E7A36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B8173-4259-42BA-91AA-595B541E3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279-C5D4-40FB-BD45-1084DB4AF59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952A1-E323-4757-BD69-45D8FA3CF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78D9-D095-4651-81D7-328B76497F8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91EDB-74A5-417D-BCBB-B2678D054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EE76-E1CA-48FD-A5C1-0591A217048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5927-DB1F-4FB8-8B65-86FE6FECE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C153-18D6-463B-950E-5436774998C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33A9D-3A71-484B-8543-0443CB8BE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D85B-52E1-451E-A865-5C10AD90315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CAA9F-59BD-4F44-9CAA-792CAC1C1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BF6CF-11FC-4E1F-8D75-F0611E43233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596E6-8046-4E55-83F6-0427C8E1B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0AABA-0EC6-40D9-A071-AD58F93BAB2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E2AE-5380-4E20-A5D0-890F9E8BB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BFBA-E7EA-413D-A2A2-C474D63C5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8FBF3-9928-476D-A5AD-E04BC9EAB92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0820B-48D6-4ECF-BB10-F75C104E7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B23FD-8DB1-4926-B967-4C8515CD8C6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395A8-EB91-4F03-A1BE-9315FB72C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6813-6237-49C8-8BEA-07AE47FCEE2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BA9E-C1DD-46F0-89C8-0F59188A3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C0C0A-6AA4-4F71-98BF-15AA9904E61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874A-FE9E-4346-930D-67E864AF1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1045-B549-4645-8DE7-AAEB5053F00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19F4-0BC7-4F40-BC3D-80F1FF4A8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DAD8-AEDD-4ECB-A05D-2CE0023272E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30E4-B308-41E0-98FF-9466BC86D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A269B-23B1-4833-A14C-E90A1A1F0FF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2604-DE5E-4B2D-B62C-5A4A2B6CE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76451-8F60-4244-A506-06D18FBF2D73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769B6-1A4B-4F1A-BB1B-35EC475A4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1E1C-C555-4297-8BA8-048D2FEE09A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8B726-43C8-400C-BF6C-FCE29CC56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0E7C-E3C4-43F5-A35C-C337FE20608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BAB7F-261E-4FA8-B121-A39BC5B2D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4816-DF36-4CC2-8555-DB9B5BDDD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24A4B-81D1-48B9-B190-938706B303C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1A85-B569-47AD-838A-C3C3971C1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BD361-050E-4EF2-979F-3AB5E0857A2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D3E7-2634-44A2-B562-666BF33A6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D4C0C-41D1-418B-A1CC-2AE17ECFCEA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0BE07-5874-4DA9-879E-CCF5600F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1EF6F-6B67-4E3B-A7B4-9B8942FC7B3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6BEAD-4EA3-448C-B0FB-22C38DEE6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58B66-D1B7-4DD5-A263-16F70C36697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8C10-2492-4AB5-B7AA-7B1EEC1F9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8" y="232"/>
              <a:ext cx="1860" cy="3631"/>
              <a:chOff x="3006" y="772"/>
              <a:chExt cx="1860" cy="3631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6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5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6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5" y="2204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7" y="1318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2" y="2343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17"/>
              <a:ext cx="356" cy="608"/>
              <a:chOff x="1733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4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7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3"/>
              <a:ext cx="500" cy="500"/>
              <a:chOff x="1727" y="872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4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1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4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01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2CB5D-CB5B-4074-912E-984A7311A02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BD954-9EBA-4556-8353-49349BAA9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179F-8B9E-4C7A-9D97-02AE3A4D69C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F017C-8718-431B-8B10-746A03076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31AD-2092-434A-987A-FA207AEDDDF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B2D3D-DF1D-446A-A3E4-C456B98FE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1D354-8680-4509-8376-F9708AF9484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7993-515D-48B0-AFB6-C00F443C5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EC14-FC5C-422C-B37F-074BC1CA5AF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10F6-96EE-43EF-9D47-67CAD3ACE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00953-19C6-4722-8AB8-634EF4A13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5AA0E-0A8A-4ED6-B9EC-1EF914814F4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368CD-1E86-4EDC-80D6-C4AAD0556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04B2-263D-44B1-8DF5-FCF24F4F8B3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7630-020A-43C9-B372-6685209D1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30C40-17DC-4E00-B12D-1468FA5A0F2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34360-6407-44B2-9214-C6904EF8F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E0956-AAA8-4D93-8846-C4EB7135118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95EC2-652C-487F-A5B3-8DBD05FA6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6487B-D8EB-4619-9000-7C25E42782C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D8C04-A9DF-4746-808F-414FF7FAA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C8D43-1801-49A4-A1A8-AAF3A7FF524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B4C38-8175-45F8-A1DB-CD2C04FA5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F10E2-1C2F-4355-9E5C-761E4FDE7E4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99CA2-E40C-4D8A-B882-F3EC8F54D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1E03-7429-486A-8D56-888FF4D6BB9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6E8FB-E882-4E28-BF9D-03964711B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522E-B62B-46BE-93EC-6F10DA803B9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A2AF6-3382-45B2-9F17-89CDEB3FB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E0357-D1DA-4901-A971-E5398B501BA3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11B5D-D62D-4D24-B8A3-89D7184B0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2AAF-B26A-4D6F-B649-07EA033AE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711D8-6B02-420D-8ECE-EDA0C7F8096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4537D-7AB6-493B-8A9D-5E4D70D1D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616B5-5AB9-43D8-9246-85B96C63159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0DEFB-371A-42D4-A3DA-4255F2114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C4AF-E963-45D6-B20E-DF9CB645B08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CE89-77CF-4358-BB31-1B08B2A34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8307E-CFD4-4318-A137-DE7377C7F57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A8E42-9771-42E1-A9DE-D051A5FFB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108F-46F1-4409-A2F2-203A5E9C1BC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E2FC-042A-4526-9B9A-5A00BB83D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E1B7B-B72A-4565-82B3-B4DC8B15935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6662-6573-4D28-B41D-8E538FAC3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7919-19E2-42AE-BC03-56B2A8E98CF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0C02D-0E7E-4200-A804-4B436FE6C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E68CA-2971-4B1D-BADC-BBCC5C83529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F1F77-F502-4F42-9F08-BB9E1D2E3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49E27-7C87-48B4-AEF0-BAF188F272B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6D87E-B8B6-488A-AC1D-72975BEBB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C1635-4B09-4FC7-9BDA-3F2BC0D4206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43978-6EA3-4966-8E30-B039672AD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D236-B852-4F31-AA09-9375146ED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75355-0DAF-4DC4-85AE-DAE1177A59B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686F0-86AB-446E-9A55-25D7F8544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E7F0A-BE6A-459E-81BE-5FBFE22542D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B2AE-C2BC-49D7-B330-235826182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E99E-6560-48E7-BE8E-650EA5EBE46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FF98-9F9E-4E7E-B1C6-E2C61A188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0DFBD-E152-40D8-8BE8-F9E96177A23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7FC96-2499-4BE3-9B71-6A8618543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A87D8-83A5-4BDF-A76F-329C6212F9F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7E6FA-72B4-4480-9E2F-E9B59CAFC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A320-DC30-4F03-9565-242FE9C501B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666ED-FE3A-4566-B3F4-9A143FE62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F873D-3FF2-4DC9-9021-EDCD465277E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1B211-F006-4DAF-8F4F-DDA536852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357E-8C70-4B5F-AAF2-7989345756A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05FF5-92A8-4323-A147-D95C1E61A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85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FCD54-259E-4B4C-83F5-B5B5AD3DB02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15792-92F7-4949-862A-F21341EEF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090-C365-4C48-BC1D-598BB6B4E5B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E98F7-426C-422C-8BDD-63A43022B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4C70B-8105-4C4F-A089-2339328F2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91B0-AB54-4D9C-8023-9DD6B21F31D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D22B2-0DAD-44BF-B6E7-E13AF95E4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3C24-C328-4668-A5C5-F4157BEBCC5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E033-44F4-40EA-B19A-25F165384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55BE-7D06-42FB-9EB0-5236D183D9C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A016-40CC-402C-9FA7-E21982B01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DAB33-39B6-4E9E-BA2D-40B616609A5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F651-693B-4212-8644-41AB0D86C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9EEB4-F4DB-4530-AACF-515A2BA1F4B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1149-E0FC-4B7D-815B-E9436E31D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FD1C-1765-4537-B2B3-71BCECE4F19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2B455-74E9-4C57-A5F9-E87012C19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5A733-6A1D-4C5B-8951-3E79EF6854C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0229B-1186-43FF-BF6F-07A286714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A1AC2-F562-4B3E-86F5-5C64663886E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735B4-5CEA-4DBE-9A8A-1BE9100AA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DD5F-5F2B-42B0-8775-294A7F5187E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E233C-789B-48FA-BD21-C0998393E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7A83F-4854-4BE5-9CFC-E7155AC18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92759E-8E4D-4357-AF1F-526E570DB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0" r:id="rId1"/>
    <p:sldLayoutId id="2147484841" r:id="rId2"/>
    <p:sldLayoutId id="2147484842" r:id="rId3"/>
    <p:sldLayoutId id="2147484843" r:id="rId4"/>
    <p:sldLayoutId id="2147484844" r:id="rId5"/>
    <p:sldLayoutId id="2147484845" r:id="rId6"/>
    <p:sldLayoutId id="2147484846" r:id="rId7"/>
    <p:sldLayoutId id="2147484847" r:id="rId8"/>
    <p:sldLayoutId id="2147484848" r:id="rId9"/>
    <p:sldLayoutId id="2147484849" r:id="rId10"/>
    <p:sldLayoutId id="2147484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829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3ABAE23-A4E9-44BD-AB55-113C57E6D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2" r:id="rId1"/>
    <p:sldLayoutId id="2147484851" r:id="rId2"/>
    <p:sldLayoutId id="2147484852" r:id="rId3"/>
    <p:sldLayoutId id="2147484853" r:id="rId4"/>
    <p:sldLayoutId id="2147484854" r:id="rId5"/>
    <p:sldLayoutId id="2147484855" r:id="rId6"/>
    <p:sldLayoutId id="2147484856" r:id="rId7"/>
    <p:sldLayoutId id="2147484857" r:id="rId8"/>
    <p:sldLayoutId id="2147484858" r:id="rId9"/>
    <p:sldLayoutId id="2147484859" r:id="rId10"/>
    <p:sldLayoutId id="21474848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7BDF25CB-89F0-4F58-BC6B-81BC738ACCA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8F2ECC0-DA27-4B19-A9AE-5BAB3E0D7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247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247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24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248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8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8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24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4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4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24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4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250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50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250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250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0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8" y="32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1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8" y="17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1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1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7" y="88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1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1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51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7" y="13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251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861" r:id="rId2"/>
    <p:sldLayoutId id="2147484862" r:id="rId3"/>
    <p:sldLayoutId id="2147484863" r:id="rId4"/>
    <p:sldLayoutId id="2147484864" r:id="rId5"/>
    <p:sldLayoutId id="2147484865" r:id="rId6"/>
    <p:sldLayoutId id="2147484866" r:id="rId7"/>
    <p:sldLayoutId id="2147484867" r:id="rId8"/>
    <p:sldLayoutId id="2147484868" r:id="rId9"/>
    <p:sldLayoutId id="2147484869" r:id="rId10"/>
    <p:sldLayoutId id="21474848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861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2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2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2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2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2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62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1E2183F-DE34-449E-8C7B-B8269DFBF3C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9149289-1733-456E-97D2-3D02A68A0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924" r:id="rId1"/>
    <p:sldLayoutId id="2147484871" r:id="rId2"/>
    <p:sldLayoutId id="2147484872" r:id="rId3"/>
    <p:sldLayoutId id="2147484873" r:id="rId4"/>
    <p:sldLayoutId id="2147484874" r:id="rId5"/>
    <p:sldLayoutId id="2147484875" r:id="rId6"/>
    <p:sldLayoutId id="2147484876" r:id="rId7"/>
    <p:sldLayoutId id="2147484877" r:id="rId8"/>
    <p:sldLayoutId id="2147484878" r:id="rId9"/>
    <p:sldLayoutId id="2147484879" r:id="rId10"/>
    <p:sldLayoutId id="21474848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909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29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909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09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09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909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3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909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09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6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910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910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910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3" y="1723"/>
                  <a:ext cx="60" cy="28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5132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910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911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4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911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911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91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1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828BCFC6-7838-4B12-8569-3D07F1E8ADA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91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1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B6CF46D-09FA-49FA-98B2-B464E0240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5" r:id="rId1"/>
    <p:sldLayoutId id="2147484881" r:id="rId2"/>
    <p:sldLayoutId id="2147484882" r:id="rId3"/>
    <p:sldLayoutId id="2147484883" r:id="rId4"/>
    <p:sldLayoutId id="2147484884" r:id="rId5"/>
    <p:sldLayoutId id="2147484885" r:id="rId6"/>
    <p:sldLayoutId id="2147484886" r:id="rId7"/>
    <p:sldLayoutId id="2147484887" r:id="rId8"/>
    <p:sldLayoutId id="2147484888" r:id="rId9"/>
    <p:sldLayoutId id="2147484889" r:id="rId10"/>
    <p:sldLayoutId id="214748489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7E0FDFC-01D1-43F9-B60E-5EE030F5E34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8EFA0F-F3B1-412A-B638-A75DB7DCC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1" r:id="rId1"/>
    <p:sldLayoutId id="2147484892" r:id="rId2"/>
    <p:sldLayoutId id="2147484893" r:id="rId3"/>
    <p:sldLayoutId id="2147484894" r:id="rId4"/>
    <p:sldLayoutId id="2147484895" r:id="rId5"/>
    <p:sldLayoutId id="2147484896" r:id="rId6"/>
    <p:sldLayoutId id="2147484897" r:id="rId7"/>
    <p:sldLayoutId id="2147484898" r:id="rId8"/>
    <p:sldLayoutId id="2147484899" r:id="rId9"/>
    <p:sldLayoutId id="2147484900" r:id="rId10"/>
    <p:sldLayoutId id="2147484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7177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69FD006-4816-4E33-9FE0-1C3C0662854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92EEC3B-77EB-4267-8085-D6DA57062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6" r:id="rId1"/>
    <p:sldLayoutId id="2147484902" r:id="rId2"/>
    <p:sldLayoutId id="2147484903" r:id="rId3"/>
    <p:sldLayoutId id="2147484904" r:id="rId4"/>
    <p:sldLayoutId id="2147484905" r:id="rId5"/>
    <p:sldLayoutId id="2147484906" r:id="rId6"/>
    <p:sldLayoutId id="2147484907" r:id="rId7"/>
    <p:sldLayoutId id="2147484908" r:id="rId8"/>
    <p:sldLayoutId id="2147484909" r:id="rId9"/>
    <p:sldLayoutId id="2147484910" r:id="rId10"/>
    <p:sldLayoutId id="2147484911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75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820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752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752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61C3ADDF-6700-44C3-88C9-BA8DCC40CB9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075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05577F2-A0DA-46FB-B6D3-44C916B98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7" r:id="rId1"/>
    <p:sldLayoutId id="2147484912" r:id="rId2"/>
    <p:sldLayoutId id="2147484913" r:id="rId3"/>
    <p:sldLayoutId id="2147484914" r:id="rId4"/>
    <p:sldLayoutId id="2147484915" r:id="rId5"/>
    <p:sldLayoutId id="2147484916" r:id="rId6"/>
    <p:sldLayoutId id="2147484917" r:id="rId7"/>
    <p:sldLayoutId id="2147484918" r:id="rId8"/>
    <p:sldLayoutId id="2147484919" r:id="rId9"/>
    <p:sldLayoutId id="2147484920" r:id="rId10"/>
    <p:sldLayoutId id="21474849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0&amp;text=%D0%B1%D0%B5%D0%BB%D0%BA%D0%B0&amp;rpt=simage" TargetMode="External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6.jpeg"/><Relationship Id="rId5" Type="http://schemas.openxmlformats.org/officeDocument/2006/relationships/hyperlink" Target="http://www.photographic.com.ua/image/size68023_w850_h492_q85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hyperlink" Target="http://images.yandex.ru/yandsearch?p=45&amp;ed=1&amp;text=%D0%BC%D0%B5%D0%B4%D0%B2%D0%B5%D0%B6%D0%B0%D1%82%D0%B0&amp;rpt=simage" TargetMode="Externa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hyperlink" Target="http://images.yandex.ru/yandsearch?p=10&amp;text=%D0%B2%D0%B5%D1%81%D0%B5%D0%BD%D0%BD%D0%B8%D0%B9%20%D0%BB%D0%B5%D1%81&amp;rpt=simage" TargetMode="External"/><Relationship Id="rId2" Type="http://schemas.openxmlformats.org/officeDocument/2006/relationships/hyperlink" Target="http://www.photographic.com.ua/image/size68023_w850_h492_q85.jpg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1.gif"/><Relationship Id="rId4" Type="http://schemas.openxmlformats.org/officeDocument/2006/relationships/hyperlink" Target="http://images.yandex.ru/yandsearch?p=4&amp;text=%D0%B2%D0%B5%D1%81%D0%B5%D0%BD%D0%BD%D0%B8%D0%B9%20%D0%BB%D0%B5%D1%81&amp;rpt=simage" TargetMode="External"/><Relationship Id="rId9" Type="http://schemas.openxmlformats.org/officeDocument/2006/relationships/image" Target="http://im3-tub.yandex.net/i?id=14439566&amp;tov=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6" Type="http://schemas.openxmlformats.org/officeDocument/2006/relationships/image" Target="../media/image15.png"/><Relationship Id="rId5" Type="http://schemas.openxmlformats.org/officeDocument/2006/relationships/image" Target="../media/image11.gif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jpeg"/><Relationship Id="rId7" Type="http://schemas.openxmlformats.org/officeDocument/2006/relationships/image" Target="../media/image17.jpeg"/><Relationship Id="rId12" Type="http://schemas.openxmlformats.org/officeDocument/2006/relationships/image" Target="../media/image20.jpeg"/><Relationship Id="rId2" Type="http://schemas.openxmlformats.org/officeDocument/2006/relationships/hyperlink" Target="http://images.yandex.ru/yandsearch?p=0&amp;text=%D0%B1%D0%B5%D0%BB%D0%BA%D0%B0&amp;rpt=simage" TargetMode="External"/><Relationship Id="rId1" Type="http://schemas.openxmlformats.org/officeDocument/2006/relationships/slideLayout" Target="../slideLayouts/slideLayout46.xml"/><Relationship Id="rId6" Type="http://schemas.openxmlformats.org/officeDocument/2006/relationships/hyperlink" Target="http://images.yandex.ru/yandsearch?p=131&amp;ed=1&amp;text=%D0%BC%D0%B5%D0%B4%D0%B2%D0%B5%D0%B4%D1%8C&amp;rpt=simage" TargetMode="External"/><Relationship Id="rId11" Type="http://schemas.openxmlformats.org/officeDocument/2006/relationships/hyperlink" Target="http://images.yandex.ru/yandsearch?p=13&amp;text=%D1%91%D0%B6&amp;rpt=simage" TargetMode="External"/><Relationship Id="rId5" Type="http://schemas.openxmlformats.org/officeDocument/2006/relationships/image" Target="../media/image5.jpeg"/><Relationship Id="rId10" Type="http://schemas.openxmlformats.org/officeDocument/2006/relationships/image" Target="../media/image19.jpeg"/><Relationship Id="rId4" Type="http://schemas.openxmlformats.org/officeDocument/2006/relationships/image" Target="../media/image16.gif"/><Relationship Id="rId9" Type="http://schemas.openxmlformats.org/officeDocument/2006/relationships/hyperlink" Target="http://images.yandex.ru/yandsearch?p=4&amp;text=%D0%B7%D0%B0%D1%8F%D1%86&amp;rpt=simag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1.gif"/><Relationship Id="rId7" Type="http://schemas.openxmlformats.org/officeDocument/2006/relationships/hyperlink" Target="http://images.yandex.ru/yandsearch?p=45&amp;text=%D0%BC%D0%B5%D0%B4%D0%B2%D0%B5%D0%B4%D1%8C%20%D1%81%20%D0%BC%D0%B5%D0%B4%D0%BE%D0%BC&amp;rpt=simage" TargetMode="External"/><Relationship Id="rId12" Type="http://schemas.openxmlformats.org/officeDocument/2006/relationships/image" Target="../media/image2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3.jpeg"/><Relationship Id="rId11" Type="http://schemas.openxmlformats.org/officeDocument/2006/relationships/hyperlink" Target="http://images.yandex.ru/yandsearch?p=80&amp;ed=1&amp;text=%D0%BF%D1%87%D1%91%D0%BB%D0%BA%D0%B0%20%D0%9C%D0%B0%D0%B9%D1%8F&amp;rpt=simage" TargetMode="External"/><Relationship Id="rId5" Type="http://schemas.openxmlformats.org/officeDocument/2006/relationships/hyperlink" Target="http://images.yandex.ru/yandsearch?p=65&amp;ed=1&amp;text=%D0%BC%D0%B5%D0%B4%D0%B2%D0%B5%D0%B4%D1%8C&amp;rpt=simage" TargetMode="External"/><Relationship Id="rId10" Type="http://schemas.openxmlformats.org/officeDocument/2006/relationships/image" Target="../media/image25.jpeg"/><Relationship Id="rId4" Type="http://schemas.openxmlformats.org/officeDocument/2006/relationships/image" Target="../media/image22.jpeg"/><Relationship Id="rId9" Type="http://schemas.openxmlformats.org/officeDocument/2006/relationships/hyperlink" Target="http://i006.radikal.ru/0710/fc/9ea645366d48t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500313" y="571500"/>
            <a:ext cx="57864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3300"/>
                </a:solidFill>
              </a:rPr>
              <a:t>Дикие животные весной</a:t>
            </a:r>
            <a:endParaRPr lang="ru-RU" sz="6000" b="1">
              <a:solidFill>
                <a:srgbClr val="9933FF"/>
              </a:solidFill>
            </a:endParaRPr>
          </a:p>
        </p:txBody>
      </p:sp>
      <p:pic>
        <p:nvPicPr>
          <p:cNvPr id="15363" name="Picture 4" descr="i?id=50184773&amp;tov=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2500313"/>
            <a:ext cx="16430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i?id=35828431&amp;tov=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714375"/>
            <a:ext cx="18573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Картинка 15 из 80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75" y="3714750"/>
            <a:ext cx="4071938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i?id=31137762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142875"/>
            <a:ext cx="2643188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4" descr="i?id=10687352&amp;tov=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1928813"/>
            <a:ext cx="293211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i?id=31758174&amp;tov=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88" y="38576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i?id=21468679&amp;tov=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813" y="4000500"/>
            <a:ext cx="2714625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i?id=30434003&amp;tov=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75" y="2143125"/>
            <a:ext cx="26527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i?id=43958281&amp;tov=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3" y="142875"/>
            <a:ext cx="28733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i?id=20593427&amp;tov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714500"/>
            <a:ext cx="214312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i?id=35828431&amp;tov=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214438"/>
            <a:ext cx="15716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i?id=41241396&amp;tov=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63" y="3929063"/>
            <a:ext cx="21145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i?id=49929820&amp;tov=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5" y="928688"/>
            <a:ext cx="17176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i?id=50184773&amp;tov=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3" y="3000375"/>
            <a:ext cx="1214437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i?id=43958281&amp;tov=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75" y="4214813"/>
            <a:ext cx="1643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428625"/>
            <a:ext cx="3876675" cy="3000375"/>
          </a:xfrm>
          <a:noFill/>
        </p:spPr>
      </p:pic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3000375"/>
            <a:ext cx="3929063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37138" y="2214563"/>
            <a:ext cx="2928937" cy="307181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rot="17088162" flipH="1">
            <a:off x="7760494" y="4483894"/>
            <a:ext cx="1158875" cy="1357313"/>
          </a:xfrm>
          <a:custGeom>
            <a:avLst/>
            <a:gdLst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19200 w 1328420"/>
              <a:gd name="connsiteY4" fmla="*/ 655320 h 1026160"/>
              <a:gd name="connsiteX5" fmla="*/ 1188720 w 1328420"/>
              <a:gd name="connsiteY5" fmla="*/ 640080 h 1026160"/>
              <a:gd name="connsiteX6" fmla="*/ 1188720 w 1328420"/>
              <a:gd name="connsiteY6" fmla="*/ 64008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19200 w 1328420"/>
              <a:gd name="connsiteY4" fmla="*/ 655320 h 1026160"/>
              <a:gd name="connsiteX5" fmla="*/ 1188720 w 1328420"/>
              <a:gd name="connsiteY5" fmla="*/ 640080 h 1026160"/>
              <a:gd name="connsiteX6" fmla="*/ 971601 w 1328420"/>
              <a:gd name="connsiteY6" fmla="*/ 552037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19200 w 1328420"/>
              <a:gd name="connsiteY4" fmla="*/ 655320 h 1026160"/>
              <a:gd name="connsiteX5" fmla="*/ 1188720 w 1328420"/>
              <a:gd name="connsiteY5" fmla="*/ 640080 h 1026160"/>
              <a:gd name="connsiteX6" fmla="*/ 904820 w 1328420"/>
              <a:gd name="connsiteY6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8849 w 1328420"/>
              <a:gd name="connsiteY4" fmla="*/ 548386 h 1026160"/>
              <a:gd name="connsiteX5" fmla="*/ 1219200 w 1328420"/>
              <a:gd name="connsiteY5" fmla="*/ 655320 h 1026160"/>
              <a:gd name="connsiteX6" fmla="*/ 1188720 w 1328420"/>
              <a:gd name="connsiteY6" fmla="*/ 640080 h 1026160"/>
              <a:gd name="connsiteX7" fmla="*/ 904820 w 1328420"/>
              <a:gd name="connsiteY7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8849 w 1328420"/>
              <a:gd name="connsiteY4" fmla="*/ 548386 h 1026160"/>
              <a:gd name="connsiteX5" fmla="*/ 1219200 w 1328420"/>
              <a:gd name="connsiteY5" fmla="*/ 655320 h 1026160"/>
              <a:gd name="connsiteX6" fmla="*/ 1188720 w 1328420"/>
              <a:gd name="connsiteY6" fmla="*/ 640080 h 1026160"/>
              <a:gd name="connsiteX7" fmla="*/ 904820 w 1328420"/>
              <a:gd name="connsiteY7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9815 w 1328420"/>
              <a:gd name="connsiteY4" fmla="*/ 553956 h 1026160"/>
              <a:gd name="connsiteX5" fmla="*/ 1219200 w 1328420"/>
              <a:gd name="connsiteY5" fmla="*/ 655320 h 1026160"/>
              <a:gd name="connsiteX6" fmla="*/ 1188720 w 1328420"/>
              <a:gd name="connsiteY6" fmla="*/ 640080 h 1026160"/>
              <a:gd name="connsiteX7" fmla="*/ 904820 w 1328420"/>
              <a:gd name="connsiteY7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9815 w 1328420"/>
              <a:gd name="connsiteY4" fmla="*/ 553956 h 1026160"/>
              <a:gd name="connsiteX5" fmla="*/ 1219200 w 1328420"/>
              <a:gd name="connsiteY5" fmla="*/ 655320 h 1026160"/>
              <a:gd name="connsiteX6" fmla="*/ 1221958 w 1328420"/>
              <a:gd name="connsiteY6" fmla="*/ 657318 h 1026160"/>
              <a:gd name="connsiteX7" fmla="*/ 1188720 w 1328420"/>
              <a:gd name="connsiteY7" fmla="*/ 640080 h 1026160"/>
              <a:gd name="connsiteX8" fmla="*/ 904820 w 1328420"/>
              <a:gd name="connsiteY8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9815 w 1328420"/>
              <a:gd name="connsiteY4" fmla="*/ 553956 h 1026160"/>
              <a:gd name="connsiteX5" fmla="*/ 1219200 w 1328420"/>
              <a:gd name="connsiteY5" fmla="*/ 655320 h 1026160"/>
              <a:gd name="connsiteX6" fmla="*/ 1221958 w 1328420"/>
              <a:gd name="connsiteY6" fmla="*/ 657318 h 1026160"/>
              <a:gd name="connsiteX7" fmla="*/ 1188720 w 1328420"/>
              <a:gd name="connsiteY7" fmla="*/ 640080 h 1026160"/>
              <a:gd name="connsiteX8" fmla="*/ 904820 w 1328420"/>
              <a:gd name="connsiteY8" fmla="*/ 936920 h 1026160"/>
              <a:gd name="connsiteX0" fmla="*/ 0 w 1337177"/>
              <a:gd name="connsiteY0" fmla="*/ 0 h 1026160"/>
              <a:gd name="connsiteX1" fmla="*/ 899160 w 1337177"/>
              <a:gd name="connsiteY1" fmla="*/ 929640 h 1026160"/>
              <a:gd name="connsiteX2" fmla="*/ 1264920 w 1337177"/>
              <a:gd name="connsiteY2" fmla="*/ 579120 h 1026160"/>
              <a:gd name="connsiteX3" fmla="*/ 1280160 w 1337177"/>
              <a:gd name="connsiteY3" fmla="*/ 441960 h 1026160"/>
              <a:gd name="connsiteX4" fmla="*/ 922816 w 1337177"/>
              <a:gd name="connsiteY4" fmla="*/ 949659 h 1026160"/>
              <a:gd name="connsiteX5" fmla="*/ 1219200 w 1337177"/>
              <a:gd name="connsiteY5" fmla="*/ 655320 h 1026160"/>
              <a:gd name="connsiteX6" fmla="*/ 1221958 w 1337177"/>
              <a:gd name="connsiteY6" fmla="*/ 657318 h 1026160"/>
              <a:gd name="connsiteX7" fmla="*/ 1188720 w 1337177"/>
              <a:gd name="connsiteY7" fmla="*/ 640080 h 1026160"/>
              <a:gd name="connsiteX8" fmla="*/ 904820 w 1337177"/>
              <a:gd name="connsiteY8" fmla="*/ 936920 h 10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177" h="1026160">
                <a:moveTo>
                  <a:pt x="0" y="0"/>
                </a:moveTo>
                <a:cubicBezTo>
                  <a:pt x="344170" y="416560"/>
                  <a:pt x="688340" y="833120"/>
                  <a:pt x="899160" y="929640"/>
                </a:cubicBezTo>
                <a:cubicBezTo>
                  <a:pt x="1109980" y="1026160"/>
                  <a:pt x="1201420" y="660400"/>
                  <a:pt x="1264920" y="579120"/>
                </a:cubicBezTo>
                <a:cubicBezTo>
                  <a:pt x="1328420" y="497840"/>
                  <a:pt x="1337177" y="380204"/>
                  <a:pt x="1280160" y="441960"/>
                </a:cubicBezTo>
                <a:cubicBezTo>
                  <a:pt x="1223143" y="503716"/>
                  <a:pt x="932976" y="914099"/>
                  <a:pt x="922816" y="949659"/>
                </a:cubicBezTo>
                <a:cubicBezTo>
                  <a:pt x="914750" y="979986"/>
                  <a:pt x="1229382" y="640966"/>
                  <a:pt x="1219200" y="655320"/>
                </a:cubicBezTo>
                <a:cubicBezTo>
                  <a:pt x="1214396" y="671619"/>
                  <a:pt x="1244581" y="616332"/>
                  <a:pt x="1221958" y="657318"/>
                </a:cubicBezTo>
                <a:cubicBezTo>
                  <a:pt x="1216878" y="654778"/>
                  <a:pt x="1241576" y="593480"/>
                  <a:pt x="1188720" y="640080"/>
                </a:cubicBezTo>
                <a:cubicBezTo>
                  <a:pt x="1135864" y="686680"/>
                  <a:pt x="977193" y="966268"/>
                  <a:pt x="904820" y="936920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5394325" y="3000375"/>
            <a:ext cx="2286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ИЩ</a:t>
            </a:r>
          </a:p>
        </p:txBody>
      </p:sp>
      <p:sp>
        <p:nvSpPr>
          <p:cNvPr id="8" name="Нашивка 7"/>
          <p:cNvSpPr/>
          <p:nvPr/>
        </p:nvSpPr>
        <p:spPr>
          <a:xfrm rot="16200000">
            <a:off x="6180138" y="2286000"/>
            <a:ext cx="571500" cy="11430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Хорда 12"/>
          <p:cNvSpPr/>
          <p:nvPr/>
        </p:nvSpPr>
        <p:spPr>
          <a:xfrm rot="6577133">
            <a:off x="6033294" y="1243807"/>
            <a:ext cx="908050" cy="1846262"/>
          </a:xfrm>
          <a:prstGeom prst="chord">
            <a:avLst/>
          </a:prstGeom>
          <a:solidFill>
            <a:schemeClr val="bg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7655" name="Picture 8" descr="i?id=37467015&amp;tov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71437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лилиния 9"/>
          <p:cNvSpPr/>
          <p:nvPr/>
        </p:nvSpPr>
        <p:spPr>
          <a:xfrm rot="587002" flipH="1">
            <a:off x="4071938" y="4589463"/>
            <a:ext cx="1158875" cy="1357312"/>
          </a:xfrm>
          <a:custGeom>
            <a:avLst/>
            <a:gdLst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19200 w 1328420"/>
              <a:gd name="connsiteY4" fmla="*/ 655320 h 1026160"/>
              <a:gd name="connsiteX5" fmla="*/ 1188720 w 1328420"/>
              <a:gd name="connsiteY5" fmla="*/ 640080 h 1026160"/>
              <a:gd name="connsiteX6" fmla="*/ 1188720 w 1328420"/>
              <a:gd name="connsiteY6" fmla="*/ 64008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19200 w 1328420"/>
              <a:gd name="connsiteY4" fmla="*/ 655320 h 1026160"/>
              <a:gd name="connsiteX5" fmla="*/ 1188720 w 1328420"/>
              <a:gd name="connsiteY5" fmla="*/ 640080 h 1026160"/>
              <a:gd name="connsiteX6" fmla="*/ 971601 w 1328420"/>
              <a:gd name="connsiteY6" fmla="*/ 552037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19200 w 1328420"/>
              <a:gd name="connsiteY4" fmla="*/ 655320 h 1026160"/>
              <a:gd name="connsiteX5" fmla="*/ 1188720 w 1328420"/>
              <a:gd name="connsiteY5" fmla="*/ 640080 h 1026160"/>
              <a:gd name="connsiteX6" fmla="*/ 904820 w 1328420"/>
              <a:gd name="connsiteY6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8849 w 1328420"/>
              <a:gd name="connsiteY4" fmla="*/ 548386 h 1026160"/>
              <a:gd name="connsiteX5" fmla="*/ 1219200 w 1328420"/>
              <a:gd name="connsiteY5" fmla="*/ 655320 h 1026160"/>
              <a:gd name="connsiteX6" fmla="*/ 1188720 w 1328420"/>
              <a:gd name="connsiteY6" fmla="*/ 640080 h 1026160"/>
              <a:gd name="connsiteX7" fmla="*/ 904820 w 1328420"/>
              <a:gd name="connsiteY7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8849 w 1328420"/>
              <a:gd name="connsiteY4" fmla="*/ 548386 h 1026160"/>
              <a:gd name="connsiteX5" fmla="*/ 1219200 w 1328420"/>
              <a:gd name="connsiteY5" fmla="*/ 655320 h 1026160"/>
              <a:gd name="connsiteX6" fmla="*/ 1188720 w 1328420"/>
              <a:gd name="connsiteY6" fmla="*/ 640080 h 1026160"/>
              <a:gd name="connsiteX7" fmla="*/ 904820 w 1328420"/>
              <a:gd name="connsiteY7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9815 w 1328420"/>
              <a:gd name="connsiteY4" fmla="*/ 553956 h 1026160"/>
              <a:gd name="connsiteX5" fmla="*/ 1219200 w 1328420"/>
              <a:gd name="connsiteY5" fmla="*/ 655320 h 1026160"/>
              <a:gd name="connsiteX6" fmla="*/ 1188720 w 1328420"/>
              <a:gd name="connsiteY6" fmla="*/ 640080 h 1026160"/>
              <a:gd name="connsiteX7" fmla="*/ 904820 w 1328420"/>
              <a:gd name="connsiteY7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9815 w 1328420"/>
              <a:gd name="connsiteY4" fmla="*/ 553956 h 1026160"/>
              <a:gd name="connsiteX5" fmla="*/ 1219200 w 1328420"/>
              <a:gd name="connsiteY5" fmla="*/ 655320 h 1026160"/>
              <a:gd name="connsiteX6" fmla="*/ 1221958 w 1328420"/>
              <a:gd name="connsiteY6" fmla="*/ 657318 h 1026160"/>
              <a:gd name="connsiteX7" fmla="*/ 1188720 w 1328420"/>
              <a:gd name="connsiteY7" fmla="*/ 640080 h 1026160"/>
              <a:gd name="connsiteX8" fmla="*/ 904820 w 1328420"/>
              <a:gd name="connsiteY8" fmla="*/ 936920 h 1026160"/>
              <a:gd name="connsiteX0" fmla="*/ 0 w 1328420"/>
              <a:gd name="connsiteY0" fmla="*/ 0 h 1026160"/>
              <a:gd name="connsiteX1" fmla="*/ 899160 w 1328420"/>
              <a:gd name="connsiteY1" fmla="*/ 929640 h 1026160"/>
              <a:gd name="connsiteX2" fmla="*/ 1264920 w 1328420"/>
              <a:gd name="connsiteY2" fmla="*/ 579120 h 1026160"/>
              <a:gd name="connsiteX3" fmla="*/ 1280160 w 1328420"/>
              <a:gd name="connsiteY3" fmla="*/ 441960 h 1026160"/>
              <a:gd name="connsiteX4" fmla="*/ 1249815 w 1328420"/>
              <a:gd name="connsiteY4" fmla="*/ 553956 h 1026160"/>
              <a:gd name="connsiteX5" fmla="*/ 1219200 w 1328420"/>
              <a:gd name="connsiteY5" fmla="*/ 655320 h 1026160"/>
              <a:gd name="connsiteX6" fmla="*/ 1221958 w 1328420"/>
              <a:gd name="connsiteY6" fmla="*/ 657318 h 1026160"/>
              <a:gd name="connsiteX7" fmla="*/ 1188720 w 1328420"/>
              <a:gd name="connsiteY7" fmla="*/ 640080 h 1026160"/>
              <a:gd name="connsiteX8" fmla="*/ 904820 w 1328420"/>
              <a:gd name="connsiteY8" fmla="*/ 936920 h 1026160"/>
              <a:gd name="connsiteX0" fmla="*/ 0 w 1337177"/>
              <a:gd name="connsiteY0" fmla="*/ 0 h 1026160"/>
              <a:gd name="connsiteX1" fmla="*/ 899160 w 1337177"/>
              <a:gd name="connsiteY1" fmla="*/ 929640 h 1026160"/>
              <a:gd name="connsiteX2" fmla="*/ 1264920 w 1337177"/>
              <a:gd name="connsiteY2" fmla="*/ 579120 h 1026160"/>
              <a:gd name="connsiteX3" fmla="*/ 1280160 w 1337177"/>
              <a:gd name="connsiteY3" fmla="*/ 441960 h 1026160"/>
              <a:gd name="connsiteX4" fmla="*/ 922816 w 1337177"/>
              <a:gd name="connsiteY4" fmla="*/ 949659 h 1026160"/>
              <a:gd name="connsiteX5" fmla="*/ 1219200 w 1337177"/>
              <a:gd name="connsiteY5" fmla="*/ 655320 h 1026160"/>
              <a:gd name="connsiteX6" fmla="*/ 1221958 w 1337177"/>
              <a:gd name="connsiteY6" fmla="*/ 657318 h 1026160"/>
              <a:gd name="connsiteX7" fmla="*/ 1188720 w 1337177"/>
              <a:gd name="connsiteY7" fmla="*/ 640080 h 1026160"/>
              <a:gd name="connsiteX8" fmla="*/ 904820 w 1337177"/>
              <a:gd name="connsiteY8" fmla="*/ 936920 h 10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177" h="1026160">
                <a:moveTo>
                  <a:pt x="0" y="0"/>
                </a:moveTo>
                <a:cubicBezTo>
                  <a:pt x="344170" y="416560"/>
                  <a:pt x="688340" y="833120"/>
                  <a:pt x="899160" y="929640"/>
                </a:cubicBezTo>
                <a:cubicBezTo>
                  <a:pt x="1109980" y="1026160"/>
                  <a:pt x="1201420" y="660400"/>
                  <a:pt x="1264920" y="579120"/>
                </a:cubicBezTo>
                <a:cubicBezTo>
                  <a:pt x="1328420" y="497840"/>
                  <a:pt x="1337177" y="380204"/>
                  <a:pt x="1280160" y="441960"/>
                </a:cubicBezTo>
                <a:cubicBezTo>
                  <a:pt x="1223143" y="503716"/>
                  <a:pt x="932976" y="914099"/>
                  <a:pt x="922816" y="949659"/>
                </a:cubicBezTo>
                <a:cubicBezTo>
                  <a:pt x="914750" y="979986"/>
                  <a:pt x="1229382" y="640966"/>
                  <a:pt x="1219200" y="655320"/>
                </a:cubicBezTo>
                <a:cubicBezTo>
                  <a:pt x="1214396" y="671619"/>
                  <a:pt x="1244581" y="616332"/>
                  <a:pt x="1221958" y="657318"/>
                </a:cubicBezTo>
                <a:cubicBezTo>
                  <a:pt x="1216878" y="654778"/>
                  <a:pt x="1241576" y="593480"/>
                  <a:pt x="1188720" y="640080"/>
                </a:cubicBezTo>
                <a:cubicBezTo>
                  <a:pt x="1135864" y="686680"/>
                  <a:pt x="977193" y="966268"/>
                  <a:pt x="904820" y="936920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555875" y="836613"/>
            <a:ext cx="4333875" cy="14398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Спасибо за внимание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75" y="714375"/>
            <a:ext cx="52149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Цели занятия: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14438" y="1785938"/>
            <a:ext cx="59293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Развитие словарного запаса детей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Развитие фразовой речи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Развитие словообразования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Проговаривание слов сложного состава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Развитие словаря антонимов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Развитие мелкой моторики, речевого дыхания, силы голоса, внимания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Развитие коммуникативной функции обучающихся через создание положительного настроя, желания двигаться и вступать в общение с педагогом и товарищами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Воспитание у детей уверенности в своих возможностях, умения преодолевать трудности при выполнении задания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66FF"/>
                </a:solidFill>
              </a:rPr>
              <a:t>Развитие умения чувствовать характер музыкального произведения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CC00FF"/>
                </a:solidFill>
              </a:rPr>
              <a:t>«То мороз,</a:t>
            </a:r>
          </a:p>
          <a:p>
            <a:pPr algn="ctr"/>
            <a:r>
              <a:rPr lang="ru-RU" sz="2000" b="1" i="1">
                <a:solidFill>
                  <a:srgbClr val="CC00FF"/>
                </a:solidFill>
              </a:rPr>
              <a:t>То лужи голубые,</a:t>
            </a:r>
          </a:p>
          <a:p>
            <a:pPr algn="ctr"/>
            <a:r>
              <a:rPr lang="ru-RU" sz="2000" b="1" i="1">
                <a:solidFill>
                  <a:srgbClr val="CC00FF"/>
                </a:solidFill>
              </a:rPr>
              <a:t>То метель,</a:t>
            </a:r>
          </a:p>
          <a:p>
            <a:pPr algn="ctr"/>
            <a:r>
              <a:rPr lang="ru-RU" sz="2000" b="1" i="1">
                <a:solidFill>
                  <a:srgbClr val="CC00FF"/>
                </a:solidFill>
              </a:rPr>
              <a:t>То солнечные дни.</a:t>
            </a:r>
          </a:p>
          <a:p>
            <a:pPr algn="ctr"/>
            <a:r>
              <a:rPr lang="ru-RU" sz="2000" b="1" i="1">
                <a:solidFill>
                  <a:srgbClr val="CC00FF"/>
                </a:solidFill>
              </a:rPr>
              <a:t>На пригорках </a:t>
            </a:r>
          </a:p>
          <a:p>
            <a:pPr algn="ctr"/>
            <a:r>
              <a:rPr lang="ru-RU" sz="2000" b="1" i="1">
                <a:solidFill>
                  <a:srgbClr val="CC00FF"/>
                </a:solidFill>
              </a:rPr>
              <a:t>Пятна снеговые</a:t>
            </a:r>
          </a:p>
          <a:p>
            <a:pPr algn="ctr"/>
            <a:r>
              <a:rPr lang="ru-RU" sz="2000" b="1" i="1">
                <a:solidFill>
                  <a:srgbClr val="CC00FF"/>
                </a:solidFill>
              </a:rPr>
              <a:t>Прячутся от солнышка</a:t>
            </a:r>
          </a:p>
          <a:p>
            <a:pPr algn="ctr"/>
            <a:r>
              <a:rPr lang="ru-RU" sz="2000" b="1" i="1">
                <a:solidFill>
                  <a:srgbClr val="CC00FF"/>
                </a:solidFill>
              </a:rPr>
              <a:t> в тени.».</a:t>
            </a:r>
            <a:endParaRPr lang="ru-RU" sz="2000" b="1">
              <a:solidFill>
                <a:srgbClr val="CC00FF"/>
              </a:solidFill>
            </a:endParaRPr>
          </a:p>
          <a:p>
            <a:pPr algn="ctr"/>
            <a:r>
              <a:rPr lang="ru-RU" sz="2000" i="1"/>
              <a:t>                                                  </a:t>
            </a:r>
          </a:p>
          <a:p>
            <a:pPr algn="ctr"/>
            <a:r>
              <a:rPr lang="ru-RU" sz="2000" i="1">
                <a:solidFill>
                  <a:srgbClr val="FF00FF"/>
                </a:solidFill>
              </a:rPr>
              <a:t>   ( В.Орлов)</a:t>
            </a:r>
            <a:endParaRPr lang="ru-RU" sz="2000">
              <a:solidFill>
                <a:srgbClr val="FF00FF"/>
              </a:solidFill>
            </a:endParaRPr>
          </a:p>
          <a:p>
            <a:pPr algn="ctr"/>
            <a:endParaRPr lang="ru-RU" sz="200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50825" y="3860800"/>
            <a:ext cx="86423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800" b="1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17412" name="Picture 4" descr="Картинка 15 из 8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71500"/>
            <a:ext cx="21431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i?id=4784557&amp;tov=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" y="1571625"/>
            <a:ext cx="2476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3728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50" y="3214688"/>
            <a:ext cx="2214563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5" descr="http://im3-tub.yandex.net/i?id=14439566&amp;tov=3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6643688" y="285750"/>
            <a:ext cx="1887537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 descr="C:\Documents and Settings\076\Local Settings\Temporary Internet Files\Content.IE5\IDKNEVSX\MMj03237490000[1]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71563" y="4357688"/>
            <a:ext cx="21066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17255">
            <a:off x="798513" y="788988"/>
            <a:ext cx="3071812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3143250"/>
            <a:ext cx="24098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428625" y="3929063"/>
            <a:ext cx="4500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</a:rPr>
              <a:t>А нужна ли животным весна?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 descr="фе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96552" y="0"/>
            <a:ext cx="4847448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0250" name="AutoShape 10"/>
          <p:cNvSpPr>
            <a:spLocks noChangeArrowheads="1"/>
          </p:cNvSpPr>
          <p:nvPr/>
        </p:nvSpPr>
        <p:spPr bwMode="auto">
          <a:xfrm rot="3533611">
            <a:off x="5435600" y="260350"/>
            <a:ext cx="647700" cy="6477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6600"/>
              </a:gs>
              <a:gs pos="100000">
                <a:srgbClr val="99FF3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rot="3533611">
            <a:off x="5921375" y="5895975"/>
            <a:ext cx="525463" cy="633413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 rot="3533611">
            <a:off x="7416007" y="224631"/>
            <a:ext cx="863600" cy="79216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 rot="3533611">
            <a:off x="4170363" y="4910138"/>
            <a:ext cx="746125" cy="663575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rot="3533611">
            <a:off x="4102100" y="2459038"/>
            <a:ext cx="795337" cy="719138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64" name="Picture 10" descr="C:\Documents and Settings\076\Local Settings\Temporary Internet Files\Content.IE5\IDKNEVSX\MMj0323749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2143125"/>
            <a:ext cx="41211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~PP311.WAV">
            <a:hlinkClick r:id="" action="ppaction://media"/>
          </p:cNvPr>
          <p:cNvPicPr>
            <a:picLocks noRot="1" noChangeAspect="1"/>
          </p:cNvPicPr>
          <p:nvPr>
            <a:wavAudioFile r:embed="rId2" name="~PP311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0250" grpId="0" animBg="1"/>
      <p:bldP spid="10250" grpId="1" animBg="1"/>
      <p:bldP spid="10251" grpId="0" animBg="1"/>
      <p:bldP spid="10252" grpId="0" animBg="1"/>
      <p:bldP spid="10252" grpId="1" animBg="1"/>
      <p:bldP spid="10253" grpId="0" animBg="1"/>
      <p:bldP spid="102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i?id=50184773&amp;tov=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14313"/>
            <a:ext cx="1714500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214313"/>
            <a:ext cx="25574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i?id=35828431&amp;tov=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500" y="1714500"/>
            <a:ext cx="17145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i?id=4645879&amp;tov=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50" y="3071813"/>
            <a:ext cx="25828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 descr="i?id=46544190&amp;tov=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0" y="2071688"/>
            <a:ext cx="2643188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 descr="i?id=4010221&amp;tov=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3000" y="4572000"/>
            <a:ext cx="2357438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4" descr="i?id=36894924&amp;tov=6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0" y="4714875"/>
            <a:ext cx="22860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07" name="Picture 11" descr="10B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188913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2"/>
          <p:cNvSpPr txBox="1">
            <a:spLocks noChangeArrowheads="1"/>
          </p:cNvSpPr>
          <p:nvPr/>
        </p:nvSpPr>
        <p:spPr bwMode="auto">
          <a:xfrm flipV="1">
            <a:off x="1547813" y="898525"/>
            <a:ext cx="720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ru-RU" sz="5400" b="1" i="1">
              <a:solidFill>
                <a:srgbClr val="9933FF"/>
              </a:solidFill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2555875" y="2492375"/>
            <a:ext cx="6049963" cy="3024188"/>
          </a:xfrm>
          <a:prstGeom prst="horizontalScroll">
            <a:avLst>
              <a:gd name="adj" fmla="val 20708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3348038" y="3500438"/>
            <a:ext cx="4895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  </a:t>
            </a:r>
            <a:r>
              <a:rPr lang="ru-RU" sz="3600" b="1" i="1">
                <a:solidFill>
                  <a:srgbClr val="FF3300"/>
                </a:solidFill>
              </a:rPr>
              <a:t>ХИМИЯ</a:t>
            </a:r>
            <a:r>
              <a:rPr lang="ru-RU" sz="3600" b="1" i="1">
                <a:solidFill>
                  <a:srgbClr val="9933FF"/>
                </a:solidFill>
              </a:rPr>
              <a:t>  </a:t>
            </a:r>
            <a:r>
              <a:rPr lang="ru-RU" sz="3600" b="1" i="1">
                <a:solidFill>
                  <a:srgbClr val="FF6600"/>
                </a:solidFill>
              </a:rPr>
              <a:t>И</a:t>
            </a:r>
            <a:r>
              <a:rPr lang="ru-RU" sz="3600" b="1" i="1">
                <a:solidFill>
                  <a:srgbClr val="9933FF"/>
                </a:solidFill>
              </a:rPr>
              <a:t>  ИСКУССТВО</a:t>
            </a:r>
          </a:p>
        </p:txBody>
      </p:sp>
      <p:pic>
        <p:nvPicPr>
          <p:cNvPr id="21511" name="Picture 4" descr="1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" descr="i?id=15939194&amp;tov=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5" y="142875"/>
            <a:ext cx="4929188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3" descr="i?id=16746105&amp;tov=7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88" y="1214438"/>
            <a:ext cx="3514725" cy="547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Рисунок 6" descr="Картинка 89 из 377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4875" y="1071563"/>
            <a:ext cx="9286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Рисунок 5" descr="http://im8-tub.yandex.net/i?id=3894999&amp;tov=8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15250" y="2500313"/>
            <a:ext cx="728663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785813"/>
            <a:ext cx="2071687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3284538"/>
            <a:ext cx="23574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i?id=20593427&amp;tov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214312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i?id=35828431&amp;tov=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642938"/>
            <a:ext cx="15716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i?id=41241396&amp;tov=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2000250"/>
            <a:ext cx="21145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i?id=49929820&amp;tov=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5" y="2928938"/>
            <a:ext cx="17176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i?id=50184773&amp;tov=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13" y="3786188"/>
            <a:ext cx="1214437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i?id=43958281&amp;tov=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188" y="5357813"/>
            <a:ext cx="1643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6|1.9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BB5F03"/>
        </a:dk1>
        <a:lt1>
          <a:srgbClr val="FFFFFF"/>
        </a:lt1>
        <a:dk2>
          <a:srgbClr val="FFCC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10">
        <a:dk1>
          <a:srgbClr val="BB5F03"/>
        </a:dk1>
        <a:lt1>
          <a:srgbClr val="FFFFFF"/>
        </a:lt1>
        <a:dk2>
          <a:srgbClr val="FFCC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11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12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13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14">
        <a:dk1>
          <a:srgbClr val="BB5F03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15">
        <a:dk1>
          <a:srgbClr val="000000"/>
        </a:dk1>
        <a:lt1>
          <a:srgbClr val="FF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4">
      <a:dk1>
        <a:srgbClr val="000000"/>
      </a:dk1>
      <a:lt1>
        <a:srgbClr val="FFFF99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CA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9">
        <a:dk1>
          <a:srgbClr val="BB5F03"/>
        </a:dk1>
        <a:lt1>
          <a:srgbClr val="FFFFFF"/>
        </a:lt1>
        <a:dk2>
          <a:srgbClr val="FFCC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0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1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2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3">
        <a:dk1>
          <a:srgbClr val="BB5F03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4">
        <a:dk1>
          <a:srgbClr val="000000"/>
        </a:dk1>
        <a:lt1>
          <a:srgbClr val="FF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8">
        <a:dk1>
          <a:srgbClr val="BB5F03"/>
        </a:dk1>
        <a:lt1>
          <a:srgbClr val="FFFFFF"/>
        </a:lt1>
        <a:dk2>
          <a:srgbClr val="FFCC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9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10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11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12">
        <a:dk1>
          <a:srgbClr val="BB5F03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13">
        <a:dk1>
          <a:srgbClr val="000000"/>
        </a:dk1>
        <a:lt1>
          <a:srgbClr val="FF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0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11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12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13">
        <a:dk1>
          <a:srgbClr val="BB5F03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14">
        <a:dk1>
          <a:srgbClr val="000000"/>
        </a:dk1>
        <a:lt1>
          <a:srgbClr val="FF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4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5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6">
        <a:dk1>
          <a:srgbClr val="BB5F03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9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10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11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12">
        <a:dk1>
          <a:srgbClr val="BB5F03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13">
        <a:dk1>
          <a:srgbClr val="000000"/>
        </a:dk1>
        <a:lt1>
          <a:srgbClr val="FF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1">
        <a:dk1>
          <a:srgbClr val="BB5F03"/>
        </a:dk1>
        <a:lt1>
          <a:srgbClr val="FFFFFF"/>
        </a:lt1>
        <a:dk2>
          <a:srgbClr val="FF66FF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FF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12">
        <a:dk1>
          <a:srgbClr val="BB5F03"/>
        </a:dk1>
        <a:lt1>
          <a:srgbClr val="FFFFFF"/>
        </a:lt1>
        <a:dk2>
          <a:srgbClr val="FF66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B8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13">
        <a:dk1>
          <a:srgbClr val="BB5F03"/>
        </a:dk1>
        <a:lt1>
          <a:srgbClr val="FFFFFF"/>
        </a:lt1>
        <a:dk2>
          <a:srgbClr val="FF9966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CAB8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14">
        <a:dk1>
          <a:srgbClr val="BB5F03"/>
        </a:dk1>
        <a:lt1>
          <a:srgbClr val="FFFFFF"/>
        </a:lt1>
        <a:dk2>
          <a:srgbClr val="FFCC99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FFE2C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15">
        <a:dk1>
          <a:srgbClr val="000000"/>
        </a:dk1>
        <a:lt1>
          <a:srgbClr val="FF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_Водяные знаки 14">
    <a:dk1>
      <a:srgbClr val="BB5F03"/>
    </a:dk1>
    <a:lt1>
      <a:srgbClr val="FFFFFF"/>
    </a:lt1>
    <a:dk2>
      <a:srgbClr val="FFCC99"/>
    </a:dk2>
    <a:lt2>
      <a:srgbClr val="FEEC94"/>
    </a:lt2>
    <a:accent1>
      <a:srgbClr val="FF9900"/>
    </a:accent1>
    <a:accent2>
      <a:srgbClr val="B76A03"/>
    </a:accent2>
    <a:accent3>
      <a:srgbClr val="FFE2C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960</TotalTime>
  <Words>117</Words>
  <Application>Microsoft Office PowerPoint</Application>
  <PresentationFormat>Экран (4:3)</PresentationFormat>
  <Paragraphs>25</Paragraphs>
  <Slides>14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29" baseType="lpstr">
      <vt:lpstr>Arial</vt:lpstr>
      <vt:lpstr>Calibri</vt:lpstr>
      <vt:lpstr>Wingdings</vt:lpstr>
      <vt:lpstr>Comic Sans MS</vt:lpstr>
      <vt:lpstr>Verdana</vt:lpstr>
      <vt:lpstr>Times New Roman</vt:lpstr>
      <vt:lpstr>Monotype Corsiva</vt:lpstr>
      <vt:lpstr>Оформление по умолчанию</vt:lpstr>
      <vt:lpstr>Водяные знаки</vt:lpstr>
      <vt:lpstr>Пастель</vt:lpstr>
      <vt:lpstr>Склон</vt:lpstr>
      <vt:lpstr>Шары</vt:lpstr>
      <vt:lpstr>1_Оформление по умолчанию</vt:lpstr>
      <vt:lpstr>План</vt:lpstr>
      <vt:lpstr>Слои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ASTRA</dc:creator>
  <cp:lastModifiedBy>стас</cp:lastModifiedBy>
  <cp:revision>48</cp:revision>
  <dcterms:created xsi:type="dcterms:W3CDTF">2009-03-04T18:47:09Z</dcterms:created>
  <dcterms:modified xsi:type="dcterms:W3CDTF">2013-11-18T19:37:40Z</dcterms:modified>
</cp:coreProperties>
</file>