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8"/>
  </p:notesMasterIdLst>
  <p:sldIdLst>
    <p:sldId id="257" r:id="rId2"/>
    <p:sldId id="258" r:id="rId3"/>
    <p:sldId id="259" r:id="rId4"/>
    <p:sldId id="261" r:id="rId5"/>
    <p:sldId id="263" r:id="rId6"/>
    <p:sldId id="264" r:id="rId7"/>
    <p:sldId id="266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B55"/>
    <a:srgbClr val="FF6600"/>
    <a:srgbClr val="311B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C9B87-E8F8-4792-82E7-C276F0E71BE8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6FC1D-5302-457B-9D35-54F2639109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6FC1D-5302-457B-9D35-54F26391090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292-2696-41FB-86CD-161C020D634B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7334B-2F04-46E6-A325-A0A525033F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292-2696-41FB-86CD-161C020D634B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334B-2F04-46E6-A325-A0A525033F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292-2696-41FB-86CD-161C020D634B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334B-2F04-46E6-A325-A0A525033F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6A1292-2696-41FB-86CD-161C020D634B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307334B-2F04-46E6-A325-A0A525033F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292-2696-41FB-86CD-161C020D634B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334B-2F04-46E6-A325-A0A525033F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292-2696-41FB-86CD-161C020D634B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334B-2F04-46E6-A325-A0A525033F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334B-2F04-46E6-A325-A0A525033F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292-2696-41FB-86CD-161C020D634B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292-2696-41FB-86CD-161C020D634B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334B-2F04-46E6-A325-A0A525033F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292-2696-41FB-86CD-161C020D634B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7334B-2F04-46E6-A325-A0A525033F7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6A1292-2696-41FB-86CD-161C020D634B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07334B-2F04-46E6-A325-A0A525033F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1292-2696-41FB-86CD-161C020D634B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7334B-2F04-46E6-A325-A0A525033F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6A1292-2696-41FB-86CD-161C020D634B}" type="datetimeFigureOut">
              <a:rPr lang="ru-RU" smtClean="0"/>
              <a:pPr/>
              <a:t>03.11.2014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307334B-2F04-46E6-A325-A0A525033F7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ушкин\1.1.5.jpg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500034" y="428604"/>
            <a:ext cx="8143932" cy="607223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0034" y="857232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140B55"/>
                </a:solidFill>
              </a:rPr>
              <a:t>  А. С. Пушкин:</a:t>
            </a:r>
          </a:p>
          <a:p>
            <a:r>
              <a:rPr lang="ru-RU" sz="7200" b="1" i="1" dirty="0">
                <a:solidFill>
                  <a:srgbClr val="140B55"/>
                </a:solidFill>
              </a:rPr>
              <a:t> </a:t>
            </a:r>
            <a:r>
              <a:rPr lang="ru-RU" sz="7200" b="1" i="1" dirty="0" smtClean="0">
                <a:solidFill>
                  <a:srgbClr val="140B55"/>
                </a:solidFill>
              </a:rPr>
              <a:t>     </a:t>
            </a:r>
            <a:r>
              <a:rPr lang="ru-RU" sz="7200" b="1" dirty="0" smtClean="0">
                <a:solidFill>
                  <a:srgbClr val="140B55"/>
                </a:solidFill>
              </a:rPr>
              <a:t>жизнь</a:t>
            </a:r>
            <a:r>
              <a:rPr lang="ru-RU" sz="7200" b="1" i="1" dirty="0" smtClean="0">
                <a:solidFill>
                  <a:srgbClr val="140B55"/>
                </a:solidFill>
              </a:rPr>
              <a:t>  гения… </a:t>
            </a:r>
            <a:endParaRPr lang="ru-RU" sz="7200" b="1" i="1" dirty="0">
              <a:solidFill>
                <a:srgbClr val="140B5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4643446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Выполнила:</a:t>
            </a:r>
            <a:r>
              <a:rPr lang="ru-RU" sz="2400" b="1" dirty="0" smtClean="0">
                <a:solidFill>
                  <a:schemeClr val="bg1"/>
                </a:solidFill>
              </a:rPr>
              <a:t>   Воробьёва </a:t>
            </a:r>
            <a:r>
              <a:rPr lang="ru-RU" sz="2400" b="1" dirty="0" smtClean="0">
                <a:solidFill>
                  <a:schemeClr val="bg1"/>
                </a:solidFill>
              </a:rPr>
              <a:t>Е.В.,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</a:rPr>
              <a:t>читель начальных классов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МБОУ  «СОШ №  24»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г</a:t>
            </a:r>
            <a:r>
              <a:rPr lang="ru-RU" sz="2400" b="1" dirty="0" smtClean="0">
                <a:solidFill>
                  <a:schemeClr val="bg1"/>
                </a:solidFill>
              </a:rPr>
              <a:t>. Владимира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ушкин\slide_12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l="12500" t="34375" r="24219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214290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140B55"/>
                </a:solidFill>
              </a:rPr>
              <a:t> Болдинская осень.</a:t>
            </a:r>
            <a:endParaRPr lang="ru-RU" sz="6000" dirty="0">
              <a:solidFill>
                <a:srgbClr val="140B5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14422"/>
            <a:ext cx="8358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Болдино семейству Пушкиных пожаловал сам Иван Грозный. 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Сам же поэт приехал сюда в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1830 году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решить деловой вопрос, да застрял на три месяца: из – за эпидемии холеры дороги перекрыли.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Благодаря этой неприятности мировая литература стала богаче более чем на сорок шедевров. Именно здесь  А.С. Пушкин создал свои главные произведения – заключительные главы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«Евгения Онегина», «Маленькие трагедии», «Повести Белкина», «Пиковую даму»,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множество сказок, стихов.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542928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    Выражением </a:t>
            </a:r>
            <a:r>
              <a:rPr lang="ru-RU" sz="2800" b="1" i="1" dirty="0" smtClean="0">
                <a:solidFill>
                  <a:schemeClr val="bg1"/>
                </a:solidFill>
              </a:rPr>
              <a:t>«болдинская осень </a:t>
            </a:r>
            <a:r>
              <a:rPr lang="ru-RU" sz="2800" dirty="0" smtClean="0">
                <a:solidFill>
                  <a:schemeClr val="bg1"/>
                </a:solidFill>
              </a:rPr>
              <a:t>теперь принято называть приступы небывалого вдохновения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    Неудивительно, что это место решили превратить в пушкинский музей.   Эта мысль пришла в голову   обычным крестьянам, потомкам пушкинских же крепостных. В 1918 году, когда было принято жечь барские усадьбы, местные жители решили на общем сходе дом русского поэта не сжигать, а сохранить для истории.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F:\Пушкин\bold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500570"/>
            <a:ext cx="3286116" cy="20975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9" name="Picture 5" descr="F:\Пушкин\main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290"/>
            <a:ext cx="3071834" cy="22885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8" name="Picture 4" descr="F:\Пушкин\78704180_big_254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571744"/>
            <a:ext cx="2571768" cy="18812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14290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 Женитьба. 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5124" name="Picture 4" descr="F:\Пушкин\b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929066"/>
            <a:ext cx="2176179" cy="25939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Picture 2" descr="F:\Пушкин\92777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28604"/>
            <a:ext cx="2253556" cy="304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5720" y="1357298"/>
            <a:ext cx="585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…Любовь его  (Пушкина) к жене была безгранична. Наталья Николаевна была его  была его богом, которому он поклонялся, которому верил всем сердцем.                  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В. А. Нащокина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4000504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3714752"/>
            <a:ext cx="5929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Имя жены поэта окружено множеством легенд и передаваемых слухов, ее жизнь получила  сотни истолкований.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Среди московских барышень Наталья Гончарова выделялась поразительной красотой.  Воспитание и образование ее было обычным для той поры, домашним.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Пушкин\nata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929090" cy="56001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14876" y="357166"/>
            <a:ext cx="442912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 smtClean="0">
                <a:solidFill>
                  <a:schemeClr val="bg1"/>
                </a:solidFill>
              </a:rPr>
              <a:t>   Выйдя за Пушкина восемнадцати лет от роду, Наталья  Николаевна сумела стать хранительницей очага дома Пушкина. Дома, к которому он стремился всю жизнь. Рождались дети: Маша, Саша, Гриша и Наташа.</a:t>
            </a:r>
          </a:p>
          <a:p>
            <a:pPr algn="just"/>
            <a:r>
              <a:rPr lang="ru-RU" sz="2300" dirty="0" smtClean="0">
                <a:solidFill>
                  <a:schemeClr val="bg1"/>
                </a:solidFill>
              </a:rPr>
              <a:t>     Поэт искал отдохновения от светской суеты в семейном кругу. И находил.</a:t>
            </a:r>
          </a:p>
          <a:p>
            <a:pPr algn="just"/>
            <a:r>
              <a:rPr lang="ru-RU" sz="2300" dirty="0" smtClean="0">
                <a:solidFill>
                  <a:schemeClr val="bg1"/>
                </a:solidFill>
              </a:rPr>
              <a:t>   </a:t>
            </a:r>
            <a:r>
              <a:rPr lang="ru-RU" sz="2300" dirty="0" smtClean="0">
                <a:solidFill>
                  <a:srgbClr val="140B55"/>
                </a:solidFill>
              </a:rPr>
              <a:t>«Уверилась ли ты, - писал Пушкин жене, - что с твоим лицом ничего сравнить нельзя на свете, -  а твою душу люблю я еще более твоего лица».</a:t>
            </a:r>
            <a:endParaRPr lang="ru-RU" sz="2300" dirty="0">
              <a:solidFill>
                <a:srgbClr val="140B5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14290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Дуэль.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Пушкин\pushkin-dant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166823"/>
            <a:ext cx="4834367" cy="32196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8596" y="1214422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1837 года 27 января между четырьмя и пятью часами полудни.  На Черное речке, близ Петербурга. Дуэль Пушкина с Дантесом.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43248"/>
            <a:ext cx="4000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Дантес выстрелил первым, и рана в живот оказалась для поэта смертельной. 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 января 1837 года поэта не стало.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Уже после смерти Пушкина в среди его рукописей было найдено стихотворение «Я памятник себе воздвиг нерукотворный...», которое  явилось своего рода поэтическим завещанием гения.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00240"/>
            <a:ext cx="6858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Нет, весь я не умру – душа в заветной лире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Мой прах переживет и тленья убежит –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 славен буду я, доколь в подлунном мире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Жив будет хоть один пиит.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Слух обо мне пройдет по всей Руси великой,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 назовет меня всяк сущий в ней язык.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 гордый внук славян, и финн, и ныне дикой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Тунгус, и друг степей калмык.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И долго буду тем любезен я народу,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Что чувства добрые я лирой пробуждал,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Что в мой жестокий мир прославил я Свободу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 милость к падшим призывал.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628652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(А. С. Пушкин)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Пушкин\boldino-08-02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143380"/>
            <a:ext cx="2571768" cy="19631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099" name="Picture 3" descr="F:\Пушкин\81235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428736"/>
            <a:ext cx="2500330" cy="25821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000240"/>
            <a:ext cx="95726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    Спасибо</a:t>
            </a:r>
          </a:p>
          <a:p>
            <a:r>
              <a:rPr lang="ru-RU" sz="6600" dirty="0" smtClean="0">
                <a:solidFill>
                  <a:srgbClr val="002060"/>
                </a:solidFill>
              </a:rPr>
              <a:t>         за </a:t>
            </a:r>
          </a:p>
          <a:p>
            <a:r>
              <a:rPr lang="ru-RU" sz="6600" dirty="0" smtClean="0">
                <a:solidFill>
                  <a:srgbClr val="002060"/>
                </a:solidFill>
              </a:rPr>
              <a:t>  внимание!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F:\Пушкин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2695401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ушкин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500462" cy="49292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    </a:t>
            </a:r>
            <a:r>
              <a:rPr lang="ru-RU" sz="6000" dirty="0" smtClean="0">
                <a:solidFill>
                  <a:srgbClr val="140B55"/>
                </a:solidFill>
              </a:rPr>
              <a:t>Детские  годы.</a:t>
            </a:r>
            <a:endParaRPr lang="ru-RU" sz="6000" dirty="0">
              <a:solidFill>
                <a:srgbClr val="140B5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1643050"/>
            <a:ext cx="4786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26 мая 1799 года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семье отставного майора Сергея Львовича Пушкина родился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сын Александр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Мальчик рос неизбалованным материнской лаской, недостаток которой восполнялся искренней любовью няни - Яковлевой Арины Родионовны.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ушкин\Arina_Rodionov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4071966" cy="51435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86314" y="714356"/>
            <a:ext cx="38576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Арина Родионовна </a:t>
            </a:r>
            <a:r>
              <a:rPr lang="ru-RU" sz="2800" dirty="0" smtClean="0">
                <a:solidFill>
                  <a:schemeClr val="bg1"/>
                </a:solidFill>
              </a:rPr>
              <a:t>была простой русской женщиной,  неграмотной крепостной крестьянкой, отпущенной на волю, но не пожелавшей уйти от господ и вынянчившей всех их детей.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585789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Яковлева Арина Родионовна.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Неизвестный художник. Масло.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ушкин\pamyatnik-pushkinu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000528" cy="53578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14844" y="428604"/>
            <a:ext cx="42148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   С раннего детства Пушкин любил слушать ее сказки, народные песни. Няня знала их великое множество. Позднее сюжеты и мотивы услышанного он использовал в своем творчестве.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    Живой  образ  Арины Родионовны запечатлен в стихотворениях «Зимний вечер», «Подруга дней моих суровых», «Вновь я посетил этот уголок земли» и других.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93467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Памятник А. С. Пушкину и Арине </a:t>
            </a:r>
            <a:r>
              <a:rPr lang="ru-RU" b="1" dirty="0">
                <a:solidFill>
                  <a:schemeClr val="bg1"/>
                </a:solidFill>
              </a:rPr>
              <a:t>Р</a:t>
            </a:r>
            <a:r>
              <a:rPr lang="ru-RU" b="1" dirty="0" smtClean="0">
                <a:solidFill>
                  <a:schemeClr val="bg1"/>
                </a:solidFill>
              </a:rPr>
              <a:t>одионовне в г. Пскове.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Пушкин\image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14356"/>
            <a:ext cx="4138635" cy="51435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7158" y="2143116"/>
            <a:ext cx="4214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«… Вот опальный домик,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Где жил я с бедной нянею моей.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Уже старушки нет – уж за стеною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Не слышу я шагов ее тяжелых,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Ни кропотливого ее дозора …»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642918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   Свои чувства к любимой няне поэт выразил в проникновенных стихах: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196" name="Picture 4" descr="F:\Пушкин\0020-020-Pushkin-o-litsee.jpg"/>
          <p:cNvPicPr>
            <a:picLocks noChangeAspect="1" noChangeArrowheads="1"/>
          </p:cNvPicPr>
          <p:nvPr/>
        </p:nvPicPr>
        <p:blipFill>
          <a:blip r:embed="rId3"/>
          <a:srcRect l="74219" t="87501" r="5468" b="5208"/>
          <a:stretch>
            <a:fillRect/>
          </a:stretch>
        </p:blipFill>
        <p:spPr bwMode="auto">
          <a:xfrm>
            <a:off x="6000760" y="6000768"/>
            <a:ext cx="1857388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Учеба в Царскосельском лицее.  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Пушкин\0004-009-Litsejskie-g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14686"/>
            <a:ext cx="4286280" cy="2852742"/>
          </a:xfrm>
          <a:prstGeom prst="rect">
            <a:avLst/>
          </a:prstGeom>
          <a:noFill/>
          <a:ln>
            <a:solidFill>
              <a:srgbClr val="140B5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1428736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Весной 1811 года отец Пушкина подал прошение о приеме Александра в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Царскосельский лицей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новое учебное заведение, которое приравнивалось в правах  к университетам.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318570"/>
            <a:ext cx="42148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      Лицейские годы жизни Пушкина сыграли огромную роль в становлении его как личности, заложили фундамент его гениального творчества.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ушки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4357718" cy="34194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85786" y="642918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     Вот что говорит о лицейских годах своей жизни сам Александр Сергеевич Пушкин: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2714620"/>
            <a:ext cx="3929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«Прости! Где б ни был я: в огне ли смертной битвы, при милых ли брегах родимого ручья, </a:t>
            </a:r>
            <a:r>
              <a:rPr lang="ru-RU" sz="3200" b="1" dirty="0" smtClean="0">
                <a:solidFill>
                  <a:srgbClr val="002060"/>
                </a:solidFill>
              </a:rPr>
              <a:t>Святому братству верен я».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ушкин\mi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4572032" cy="35004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85786" y="21429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Ссылка в Михайловское.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0010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Михайловское Пушкин прибыл 9 августа 1824 года. Оторванный от друзей, от общества поэт чувствовал себя вначале как в тюрьме. Свою жизнь в Михайловском он называет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«нелепым существованием».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прошло несколько месяцев, и одиночество дает ему возможность заняться творчеством.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3000372"/>
            <a:ext cx="40719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Там он продолжил работу над  «Евгением  Онегиным», писал  «Бориса  Годунова», стихотворения. 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Верным  другом  поэта в годы  ссылки  было  Арина Родионовна.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7" name="Picture 2" descr="F:\Пушкин\0024-024-V-Mikhajlovskom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5625" t="85417" r="13281" b="3125"/>
          <a:stretch>
            <a:fillRect/>
          </a:stretch>
        </p:blipFill>
        <p:spPr bwMode="auto">
          <a:xfrm>
            <a:off x="6858016" y="5715016"/>
            <a:ext cx="1857388" cy="75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ушкин\artlib_gallery-3237-b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785786" y="357166"/>
            <a:ext cx="7715304" cy="564360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57224" y="600076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А. С. Пушкин и Арина Родионовна в Михайловском.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юлин шедевр">
      <a:dk1>
        <a:srgbClr val="000000"/>
      </a:dk1>
      <a:lt1>
        <a:srgbClr val="DD7E0E"/>
      </a:lt1>
      <a:dk2>
        <a:srgbClr val="FADAB5"/>
      </a:dk2>
      <a:lt2>
        <a:srgbClr val="FADAB5"/>
      </a:lt2>
      <a:accent1>
        <a:srgbClr val="F3A447"/>
      </a:accent1>
      <a:accent2>
        <a:srgbClr val="F5E4A9"/>
      </a:accent2>
      <a:accent3>
        <a:srgbClr val="F7C890"/>
      </a:accent3>
      <a:accent4>
        <a:srgbClr val="935409"/>
      </a:accent4>
      <a:accent5>
        <a:srgbClr val="FCECDA"/>
      </a:accent5>
      <a:accent6>
        <a:srgbClr val="F5E4A9"/>
      </a:accent6>
      <a:hlink>
        <a:srgbClr val="FCECDA"/>
      </a:hlink>
      <a:folHlink>
        <a:srgbClr val="F3A44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428</TotalTime>
  <Words>904</Words>
  <Application>Microsoft Office PowerPoint</Application>
  <PresentationFormat>Экран (4:3)</PresentationFormat>
  <Paragraphs>72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7</cp:revision>
  <dcterms:created xsi:type="dcterms:W3CDTF">2014-09-27T08:41:37Z</dcterms:created>
  <dcterms:modified xsi:type="dcterms:W3CDTF">2014-11-03T06:24:44Z</dcterms:modified>
</cp:coreProperties>
</file>