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1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8458200" cy="3352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ОТКРЫТЫЙ урок : </a:t>
            </a:r>
            <a:r>
              <a:rPr lang="ru-RU" i="1" dirty="0" smtClean="0">
                <a:solidFill>
                  <a:srgbClr val="0070C0"/>
                </a:solidFill>
              </a:rPr>
              <a:t>«Правила безопасности при общении с природой»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458200" cy="1371600"/>
          </a:xfrm>
        </p:spPr>
        <p:txBody>
          <a:bodyPr/>
          <a:lstStyle/>
          <a:p>
            <a:r>
              <a:rPr lang="ru-RU" b="1" dirty="0" smtClean="0">
                <a:cs typeface="Mongolian Baiti" pitchFamily="66" charset="0"/>
              </a:rPr>
              <a:t>   </a:t>
            </a:r>
            <a:r>
              <a:rPr lang="ru-RU" b="1" dirty="0" err="1" smtClean="0">
                <a:cs typeface="Mongolian Baiti" pitchFamily="66" charset="0"/>
              </a:rPr>
              <a:t>Куулар</a:t>
            </a:r>
            <a:r>
              <a:rPr lang="ru-RU" b="1" dirty="0" smtClean="0">
                <a:cs typeface="Mongolian Baiti" pitchFamily="66" charset="0"/>
              </a:rPr>
              <a:t> Фаина Дакаар-ооловна </a:t>
            </a:r>
            <a:r>
              <a:rPr lang="ru-RU" dirty="0" smtClean="0">
                <a:cs typeface="Mongolian Baiti" pitchFamily="66" charset="0"/>
              </a:rPr>
              <a:t>- учитель начальных классов </a:t>
            </a:r>
          </a:p>
          <a:p>
            <a:r>
              <a:rPr lang="ru-RU" dirty="0" smtClean="0">
                <a:cs typeface="Mongolian Baiti" pitchFamily="66" charset="0"/>
              </a:rPr>
              <a:t> </a:t>
            </a:r>
            <a:r>
              <a:rPr lang="en-US" dirty="0" smtClean="0">
                <a:latin typeface="Mongolian Baiti" pitchFamily="66" charset="0"/>
                <a:cs typeface="Mongolian Baiti" pitchFamily="66" charset="0"/>
              </a:rPr>
              <a:t>I</a:t>
            </a:r>
            <a:r>
              <a:rPr lang="ru-RU" dirty="0" smtClean="0">
                <a:cs typeface="Mongolian Baiti" pitchFamily="66" charset="0"/>
              </a:rPr>
              <a:t> категории МБОУ СОШ №3 г. Кызыла Республики Тыва</a:t>
            </a:r>
            <a:endParaRPr lang="ru-RU" dirty="0">
              <a:cs typeface="Mongolian Baiti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VIII. </a:t>
            </a:r>
            <a:r>
              <a:rPr lang="ru-RU" dirty="0" err="1" smtClean="0"/>
              <a:t>Физминутка</a:t>
            </a:r>
            <a:r>
              <a:rPr lang="ru-RU" dirty="0" smtClean="0"/>
              <a:t> (Для хорошей осанки и предупреждения плоскостопия)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</a:t>
            </a:r>
            <a:r>
              <a:rPr lang="ru-RU" dirty="0" smtClean="0"/>
              <a:t>Котенок крадется.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Котенок </a:t>
            </a:r>
            <a:r>
              <a:rPr lang="ru-RU" dirty="0" smtClean="0"/>
              <a:t>бежит.</a:t>
            </a:r>
          </a:p>
          <a:p>
            <a:pPr>
              <a:buNone/>
            </a:pPr>
            <a:r>
              <a:rPr lang="ru-RU" dirty="0" smtClean="0"/>
              <a:t>                                            </a:t>
            </a:r>
            <a:r>
              <a:rPr lang="ru-RU" dirty="0" smtClean="0"/>
              <a:t>Котенок прыгает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Котенок мяукает.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4-tub-ru.yandex.net/i?id=221313923-09-72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3" y="4038600"/>
            <a:ext cx="35052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Любить </a:t>
            </a:r>
            <a:r>
              <a:rPr lang="ru-RU" b="1" dirty="0" smtClean="0"/>
              <a:t>и беречь природу – значит любить и беречь Родину.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</a:t>
            </a:r>
            <a:r>
              <a:rPr lang="ru-RU" b="1" dirty="0" smtClean="0"/>
              <a:t>Мы всегда в гостях у природы.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Соблюдайте </a:t>
            </a:r>
            <a:r>
              <a:rPr lang="ru-RU" b="1" dirty="0" smtClean="0"/>
              <a:t>правила поведения на природе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</p:txBody>
      </p:sp>
      <p:pic>
        <p:nvPicPr>
          <p:cNvPr id="5" name="Picture 2" descr="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8546"/>
            <a:ext cx="2438400" cy="233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838199"/>
          </a:xfrm>
        </p:spPr>
        <p:txBody>
          <a:bodyPr/>
          <a:lstStyle/>
          <a:p>
            <a:pPr algn="ctr"/>
            <a:r>
              <a:rPr lang="ru-RU" dirty="0" smtClean="0"/>
              <a:t>Окружающий мир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610600" cy="35052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Тема: </a:t>
            </a:r>
            <a:r>
              <a:rPr lang="ru-RU" sz="2400" b="1" i="1" dirty="0" smtClean="0"/>
              <a:t>Правила безопасности при общении с </a:t>
            </a:r>
            <a:r>
              <a:rPr lang="ru-RU" sz="2400" b="1" i="1" dirty="0" smtClean="0"/>
              <a:t>природой</a:t>
            </a:r>
          </a:p>
          <a:p>
            <a:pPr algn="l"/>
            <a:endParaRPr lang="ru-RU" sz="2400" b="1" i="1" dirty="0" smtClean="0"/>
          </a:p>
          <a:p>
            <a:pPr algn="l"/>
            <a:r>
              <a:rPr lang="ru-RU" sz="2400" b="1" dirty="0" smtClean="0"/>
              <a:t>Цели</a:t>
            </a:r>
            <a:r>
              <a:rPr lang="ru-RU" sz="2400" dirty="0" smtClean="0"/>
              <a:t>: 1)Познакомить и закрепить с правилами безопасного общения с </a:t>
            </a:r>
            <a:r>
              <a:rPr lang="ru-RU" sz="2400" dirty="0" smtClean="0"/>
              <a:t>природой;</a:t>
            </a:r>
            <a:endParaRPr lang="ru-RU" sz="2400" dirty="0" smtClean="0"/>
          </a:p>
          <a:p>
            <a:pPr algn="l"/>
            <a:r>
              <a:rPr lang="ru-RU" sz="2400" dirty="0" smtClean="0"/>
              <a:t>          2)Воспитать </a:t>
            </a:r>
            <a:r>
              <a:rPr lang="ru-RU" sz="2400" dirty="0" smtClean="0"/>
              <a:t>доброжелательное отношение к </a:t>
            </a:r>
            <a:r>
              <a:rPr lang="ru-RU" sz="2400" dirty="0" smtClean="0"/>
              <a:t>животным;</a:t>
            </a:r>
            <a:endParaRPr lang="ru-RU" sz="2400" dirty="0" smtClean="0"/>
          </a:p>
          <a:p>
            <a:pPr algn="l"/>
            <a:r>
              <a:rPr lang="ru-RU" sz="2400" dirty="0" smtClean="0"/>
              <a:t>          3</a:t>
            </a:r>
            <a:r>
              <a:rPr lang="ru-RU" sz="2400" dirty="0" smtClean="0"/>
              <a:t>) Расширить кругозор, учить дружной групповой работе, развить логическое мышление и </a:t>
            </a:r>
            <a:r>
              <a:rPr lang="ru-RU" sz="2400" dirty="0" smtClean="0"/>
              <a:t>воображение.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62000"/>
            <a:ext cx="8839200" cy="6400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Молния – (это огромная электрическая искра)</a:t>
            </a:r>
            <a:br>
              <a:rPr lang="ru-RU" sz="2700" dirty="0" smtClean="0"/>
            </a:br>
            <a:r>
              <a:rPr lang="ru-RU" sz="2700" dirty="0" smtClean="0"/>
              <a:t>Гроза – (красивое и величественное явление природы)</a:t>
            </a:r>
            <a:br>
              <a:rPr lang="ru-RU" sz="2700" dirty="0" smtClean="0"/>
            </a:br>
            <a:r>
              <a:rPr lang="ru-RU" sz="2700" dirty="0" smtClean="0"/>
              <a:t>Если вы находитесь на возвышении (немедленно спускайтесь вниз)</a:t>
            </a:r>
            <a:br>
              <a:rPr lang="ru-RU" sz="2700" dirty="0" smtClean="0"/>
            </a:br>
            <a:r>
              <a:rPr lang="ru-RU" sz="2700" dirty="0" smtClean="0"/>
              <a:t>На открытом пространстве держитесь (подальше от высоких предметов)</a:t>
            </a:r>
            <a:br>
              <a:rPr lang="ru-RU" sz="2700" dirty="0" smtClean="0"/>
            </a:br>
            <a:r>
              <a:rPr lang="ru-RU" sz="2700" dirty="0" smtClean="0"/>
              <a:t>Если вы в лодке (немедленно гребите к берегу : быть на воде во время грозы очень опасно)</a:t>
            </a:r>
            <a:br>
              <a:rPr lang="ru-RU" sz="2700" dirty="0" smtClean="0"/>
            </a:br>
            <a:r>
              <a:rPr lang="ru-RU" sz="2700" dirty="0" smtClean="0"/>
              <a:t>Если вы едете в машине, (оставайтесь в ней)</a:t>
            </a:r>
            <a:br>
              <a:rPr lang="ru-RU" sz="2700" dirty="0" smtClean="0"/>
            </a:br>
            <a:r>
              <a:rPr lang="ru-RU" sz="2700" dirty="0" smtClean="0"/>
              <a:t>В городе держитесь подальше (от металлических заборов)</a:t>
            </a:r>
            <a:br>
              <a:rPr lang="ru-RU" sz="2700" dirty="0" smtClean="0"/>
            </a:br>
            <a:r>
              <a:rPr lang="ru-RU" sz="2700" dirty="0" smtClean="0"/>
              <a:t>Находясь в доме (выключайте телевизор, компьютер, нужно открыть окна)</a:t>
            </a:r>
            <a:br>
              <a:rPr lang="ru-RU" sz="2700" dirty="0" smtClean="0"/>
            </a:br>
            <a:r>
              <a:rPr lang="ru-RU" sz="2700" dirty="0" smtClean="0"/>
              <a:t>Молния может нанести вред (если ударит человека в голову и пройдет через тело)</a:t>
            </a:r>
            <a:br>
              <a:rPr lang="ru-RU" sz="27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- Что вы знаете о ядовитых грибах и растениях?</a:t>
            </a:r>
            <a:br>
              <a:rPr lang="ru-RU" dirty="0" smtClean="0"/>
            </a:br>
            <a:r>
              <a:rPr lang="ru-RU" dirty="0" smtClean="0"/>
              <a:t>- Ядовитые грибы: (мухомор красный, бледная поганка, ложнодождевик, </a:t>
            </a:r>
            <a:r>
              <a:rPr lang="ru-RU" dirty="0" err="1" smtClean="0"/>
              <a:t>ложноопенок</a:t>
            </a:r>
            <a:r>
              <a:rPr lang="ru-RU" dirty="0" smtClean="0"/>
              <a:t> кирпично-красный, </a:t>
            </a:r>
            <a:r>
              <a:rPr lang="ru-RU" dirty="0" err="1" smtClean="0"/>
              <a:t>ложноопенок</a:t>
            </a:r>
            <a:r>
              <a:rPr lang="ru-RU" dirty="0" smtClean="0"/>
              <a:t> черно-желтый)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белая поган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532" y="0"/>
            <a:ext cx="4893468" cy="3200400"/>
          </a:xfrm>
          <a:prstGeom prst="rect">
            <a:avLst/>
          </a:prstGeom>
        </p:spPr>
      </p:pic>
      <p:pic>
        <p:nvPicPr>
          <p:cNvPr id="4" name="Рисунок 3" descr="мухомор крас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50531" cy="3200400"/>
          </a:xfrm>
          <a:prstGeom prst="rect">
            <a:avLst/>
          </a:prstGeom>
        </p:spPr>
      </p:pic>
      <p:pic>
        <p:nvPicPr>
          <p:cNvPr id="5" name="Рисунок 4" descr="черно-желт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19600" cy="3314700"/>
          </a:xfrm>
          <a:prstGeom prst="rect">
            <a:avLst/>
          </a:prstGeom>
        </p:spPr>
      </p:pic>
      <p:pic>
        <p:nvPicPr>
          <p:cNvPr id="6" name="Рисунок 5" descr="ложноопен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200400"/>
            <a:ext cx="4775200" cy="3352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- Ядовитые растения: (белена, дурман, ландыш, вороний глаз, волчье лыко)</a:t>
            </a:r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беле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1907" cy="3457575"/>
          </a:xfrm>
          <a:prstGeom prst="rect">
            <a:avLst/>
          </a:prstGeom>
        </p:spPr>
      </p:pic>
      <p:pic>
        <p:nvPicPr>
          <p:cNvPr id="9" name="Рисунок 8" descr="волчье лы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24" y="0"/>
            <a:ext cx="4979876" cy="3810000"/>
          </a:xfrm>
          <a:prstGeom prst="rect">
            <a:avLst/>
          </a:prstGeom>
        </p:spPr>
      </p:pic>
      <p:pic>
        <p:nvPicPr>
          <p:cNvPr id="10" name="Рисунок 9" descr="дурм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429000"/>
            <a:ext cx="4648200" cy="3429000"/>
          </a:xfrm>
          <a:prstGeom prst="rect">
            <a:avLst/>
          </a:prstGeom>
        </p:spPr>
      </p:pic>
      <p:pic>
        <p:nvPicPr>
          <p:cNvPr id="11" name="Рисунок 10" descr="вороний глаз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696943" cy="3429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-Не </a:t>
            </a:r>
            <a:r>
              <a:rPr lang="ru-RU" dirty="0" smtClean="0"/>
              <a:t>собирай (грибы и растения), которые ты не знаешь.</a:t>
            </a:r>
            <a:br>
              <a:rPr lang="ru-RU" dirty="0" smtClean="0"/>
            </a:br>
            <a:r>
              <a:rPr lang="ru-RU" dirty="0" smtClean="0"/>
              <a:t>- Не собирайте грибы ( в съедобности, которые есть хоть малейшие сомнения).</a:t>
            </a:r>
            <a:br>
              <a:rPr lang="ru-RU" dirty="0" smtClean="0"/>
            </a:br>
            <a:r>
              <a:rPr lang="ru-RU" dirty="0" smtClean="0"/>
              <a:t>- Постоянно пополняй свои знания о грибах, (тогда и сомнений не будет).</a:t>
            </a:r>
            <a:br>
              <a:rPr lang="ru-RU" dirty="0" smtClean="0"/>
            </a:br>
            <a:r>
              <a:rPr lang="ru-RU" dirty="0" smtClean="0"/>
              <a:t>- Соедините названия ядовитых грибов с рисунками.</a:t>
            </a:r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нд.коб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0560" y="0"/>
            <a:ext cx="4663440" cy="3429000"/>
          </a:xfrm>
        </p:spPr>
      </p:pic>
      <p:pic>
        <p:nvPicPr>
          <p:cNvPr id="5" name="Рисунок 4" descr="корлевская коб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200" cy="4048160"/>
          </a:xfrm>
          <a:prstGeom prst="rect">
            <a:avLst/>
          </a:prstGeom>
        </p:spPr>
      </p:pic>
      <p:pic>
        <p:nvPicPr>
          <p:cNvPr id="6" name="Рисунок 5" descr="ластохво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429000"/>
            <a:ext cx="4495800" cy="3124200"/>
          </a:xfrm>
          <a:prstGeom prst="rect">
            <a:avLst/>
          </a:prstGeom>
        </p:spPr>
      </p:pic>
      <p:pic>
        <p:nvPicPr>
          <p:cNvPr id="7" name="Рисунок 6" descr="степная гадю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648200" cy="320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178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ОТКРЫТЫЙ урок : «Правила безопасности при общении с природой»</vt:lpstr>
      <vt:lpstr>Окружающий мир</vt:lpstr>
      <vt:lpstr>Молния – (это огромная электрическая искра) Гроза – (красивое и величественное явление природы) Если вы находитесь на возвышении (немедленно спускайтесь вниз) На открытом пространстве держитесь (подальше от высоких предметов) Если вы в лодке (немедленно гребите к берегу : быть на воде во время грозы очень опасно) Если вы едете в машине, (оставайтесь в ней) В городе держитесь подальше (от металлических заборов) Находясь в доме (выключайте телевизор, компьютер, нужно открыть окна) Молния может нанести вред (если ударит человека в голову и пройдет через тело)  </vt:lpstr>
      <vt:lpstr>- Что вы знаете о ядовитых грибах и растениях? - Ядовитые грибы: (мухомор красный, бледная поганка, ложнодождевик, ложноопенок кирпично-красный, ложноопенок черно-желтый) </vt:lpstr>
      <vt:lpstr>Презентация PowerPoint</vt:lpstr>
      <vt:lpstr>- Ядовитые растения: (белена, дурман, ландыш, вороний глаз, волчье лыко)</vt:lpstr>
      <vt:lpstr>Презентация PowerPoint</vt:lpstr>
      <vt:lpstr>-Не собирай (грибы и растения), которые ты не знаешь. - Не собирайте грибы ( в съедобности, которые есть хоть малейшие сомнения). - Постоянно пополняй свои знания о грибах, (тогда и сомнений не будет). - Соедините названия ядовитых грибов с рисунками.</vt:lpstr>
      <vt:lpstr>Презентация PowerPoint</vt:lpstr>
      <vt:lpstr>VIII. Физминутка (Для хорошей осанки и предупреждения плоскостопия)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Саглайка</dc:creator>
  <cp:lastModifiedBy>русская культура</cp:lastModifiedBy>
  <cp:revision>32</cp:revision>
  <dcterms:created xsi:type="dcterms:W3CDTF">2013-10-01T15:24:56Z</dcterms:created>
  <dcterms:modified xsi:type="dcterms:W3CDTF">2013-10-03T07:48:45Z</dcterms:modified>
</cp:coreProperties>
</file>