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3" r:id="rId6"/>
    <p:sldId id="259" r:id="rId7"/>
    <p:sldId id="262" r:id="rId8"/>
    <p:sldId id="264" r:id="rId9"/>
    <p:sldId id="266" r:id="rId10"/>
    <p:sldId id="274" r:id="rId11"/>
    <p:sldId id="275" r:id="rId12"/>
    <p:sldId id="276" r:id="rId13"/>
    <p:sldId id="281" r:id="rId14"/>
    <p:sldId id="282" r:id="rId15"/>
    <p:sldId id="277" r:id="rId16"/>
    <p:sldId id="278" r:id="rId17"/>
    <p:sldId id="280" r:id="rId18"/>
    <p:sldId id="286" r:id="rId19"/>
    <p:sldId id="279" r:id="rId20"/>
    <p:sldId id="285" r:id="rId21"/>
    <p:sldId id="287" r:id="rId22"/>
    <p:sldId id="283" r:id="rId23"/>
    <p:sldId id="284" r:id="rId24"/>
    <p:sldId id="289" r:id="rId25"/>
    <p:sldId id="28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0033CC"/>
    <a:srgbClr val="18090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>
        <p:scale>
          <a:sx n="100" d="100"/>
          <a:sy n="100" d="100"/>
        </p:scale>
        <p:origin x="-194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23C48-E025-4B1E-A106-63ED248F3C5E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B2E71CE-FB4C-402D-A86C-29EACE8D0108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FF0000"/>
              </a:solidFill>
            </a:rPr>
            <a:t>Организационный этап</a:t>
          </a:r>
          <a:endParaRPr lang="ru-RU" sz="3600" dirty="0">
            <a:solidFill>
              <a:srgbClr val="FF0000"/>
            </a:solidFill>
          </a:endParaRPr>
        </a:p>
      </dgm:t>
    </dgm:pt>
    <dgm:pt modelId="{1A182123-42C6-4D9F-ABFD-D7423655EE29}" type="parTrans" cxnId="{9FF9394E-1ACA-4E44-A1EC-F3156527888D}">
      <dgm:prSet/>
      <dgm:spPr/>
      <dgm:t>
        <a:bodyPr/>
        <a:lstStyle/>
        <a:p>
          <a:endParaRPr lang="ru-RU"/>
        </a:p>
      </dgm:t>
    </dgm:pt>
    <dgm:pt modelId="{D1DAF42C-0436-4B5C-A7D3-24B3CDF605FD}" type="sibTrans" cxnId="{9FF9394E-1ACA-4E44-A1EC-F3156527888D}">
      <dgm:prSet/>
      <dgm:spPr/>
      <dgm:t>
        <a:bodyPr/>
        <a:lstStyle/>
        <a:p>
          <a:endParaRPr lang="ru-RU"/>
        </a:p>
      </dgm:t>
    </dgm:pt>
    <dgm:pt modelId="{519E2109-FD3C-4DE3-93AF-84541E9CA8F6}">
      <dgm:prSet phldrT="[Текст]"/>
      <dgm:spPr/>
      <dgm:t>
        <a:bodyPr/>
        <a:lstStyle/>
        <a:p>
          <a:r>
            <a:rPr lang="ru-RU" dirty="0" err="1" smtClean="0"/>
            <a:t>ие</a:t>
          </a:r>
          <a:r>
            <a:rPr lang="ru-RU" dirty="0" smtClean="0"/>
            <a:t> плана проекта</a:t>
          </a:r>
          <a:endParaRPr lang="ru-RU" dirty="0"/>
        </a:p>
      </dgm:t>
    </dgm:pt>
    <dgm:pt modelId="{8A53625D-C066-4730-B8D1-0947D6BFB656}" type="parTrans" cxnId="{95C42C5C-C268-433D-901C-3E30E3ABF65A}">
      <dgm:prSet/>
      <dgm:spPr/>
      <dgm:t>
        <a:bodyPr/>
        <a:lstStyle/>
        <a:p>
          <a:endParaRPr lang="ru-RU"/>
        </a:p>
      </dgm:t>
    </dgm:pt>
    <dgm:pt modelId="{F241C01A-2089-4315-9D2F-0B8115ADAFF0}" type="sibTrans" cxnId="{95C42C5C-C268-433D-901C-3E30E3ABF65A}">
      <dgm:prSet/>
      <dgm:spPr/>
      <dgm:t>
        <a:bodyPr/>
        <a:lstStyle/>
        <a:p>
          <a:endParaRPr lang="ru-RU"/>
        </a:p>
      </dgm:t>
    </dgm:pt>
    <dgm:pt modelId="{F3419F15-F3DF-4B6D-8237-638B82019251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FF0000"/>
              </a:solidFill>
            </a:rPr>
            <a:t>Подготовительный этап</a:t>
          </a:r>
          <a:endParaRPr lang="ru-RU" sz="3600" dirty="0">
            <a:solidFill>
              <a:srgbClr val="FF0000"/>
            </a:solidFill>
          </a:endParaRPr>
        </a:p>
      </dgm:t>
    </dgm:pt>
    <dgm:pt modelId="{661D6E18-EF77-4BC2-A492-5BF828CEB4F0}" type="parTrans" cxnId="{F52365C5-8960-4D0D-98F3-E28868CC6168}">
      <dgm:prSet/>
      <dgm:spPr/>
      <dgm:t>
        <a:bodyPr/>
        <a:lstStyle/>
        <a:p>
          <a:endParaRPr lang="ru-RU"/>
        </a:p>
      </dgm:t>
    </dgm:pt>
    <dgm:pt modelId="{7E3CF85B-FF5D-4783-AAA2-9360EBBEF719}" type="sibTrans" cxnId="{F52365C5-8960-4D0D-98F3-E28868CC6168}">
      <dgm:prSet/>
      <dgm:spPr/>
      <dgm:t>
        <a:bodyPr/>
        <a:lstStyle/>
        <a:p>
          <a:endParaRPr lang="ru-RU"/>
        </a:p>
      </dgm:t>
    </dgm:pt>
    <dgm:pt modelId="{72FD4F0D-A9F3-4615-9B27-C47CDF68FBB5}">
      <dgm:prSet phldrT="[Текст]"/>
      <dgm:spPr/>
      <dgm:t>
        <a:bodyPr/>
        <a:lstStyle/>
        <a:p>
          <a:endParaRPr lang="ru-RU" dirty="0"/>
        </a:p>
      </dgm:t>
    </dgm:pt>
    <dgm:pt modelId="{D4FBF687-7585-455B-97CD-C10C59FE868C}" type="parTrans" cxnId="{4B8B4B14-64CC-446B-9CA7-48F27F82243D}">
      <dgm:prSet/>
      <dgm:spPr/>
      <dgm:t>
        <a:bodyPr/>
        <a:lstStyle/>
        <a:p>
          <a:endParaRPr lang="ru-RU"/>
        </a:p>
      </dgm:t>
    </dgm:pt>
    <dgm:pt modelId="{48A77AFA-EC14-4788-9C9B-7F3AB69AE1AF}" type="sibTrans" cxnId="{4B8B4B14-64CC-446B-9CA7-48F27F82243D}">
      <dgm:prSet/>
      <dgm:spPr/>
      <dgm:t>
        <a:bodyPr/>
        <a:lstStyle/>
        <a:p>
          <a:endParaRPr lang="ru-RU"/>
        </a:p>
      </dgm:t>
    </dgm:pt>
    <dgm:pt modelId="{759444A7-9E3E-420A-8ADB-C38828790030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FF0000"/>
              </a:solidFill>
            </a:rPr>
            <a:t>Основной  этап</a:t>
          </a:r>
          <a:endParaRPr lang="ru-RU" sz="3600" dirty="0">
            <a:solidFill>
              <a:srgbClr val="FF0000"/>
            </a:solidFill>
          </a:endParaRPr>
        </a:p>
      </dgm:t>
    </dgm:pt>
    <dgm:pt modelId="{AFBD91DB-6F72-469C-B17D-B1D2CE668E5D}" type="parTrans" cxnId="{DFC21572-7B37-48DA-84A0-23426C280585}">
      <dgm:prSet/>
      <dgm:spPr/>
      <dgm:t>
        <a:bodyPr/>
        <a:lstStyle/>
        <a:p>
          <a:endParaRPr lang="ru-RU"/>
        </a:p>
      </dgm:t>
    </dgm:pt>
    <dgm:pt modelId="{03B720CF-89AB-4A11-BA77-3A8C9DC479D4}" type="sibTrans" cxnId="{DFC21572-7B37-48DA-84A0-23426C280585}">
      <dgm:prSet/>
      <dgm:spPr/>
      <dgm:t>
        <a:bodyPr/>
        <a:lstStyle/>
        <a:p>
          <a:endParaRPr lang="ru-RU"/>
        </a:p>
      </dgm:t>
    </dgm:pt>
    <dgm:pt modelId="{AE215295-82A1-420A-9BB6-0D75C2AFEEA3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FF0000"/>
              </a:solidFill>
            </a:rPr>
            <a:t>Заключительный этап</a:t>
          </a:r>
          <a:endParaRPr lang="ru-RU" sz="3600" dirty="0">
            <a:solidFill>
              <a:srgbClr val="FF0000"/>
            </a:solidFill>
          </a:endParaRPr>
        </a:p>
      </dgm:t>
    </dgm:pt>
    <dgm:pt modelId="{DFA88E5C-3EFC-45A4-BFD6-689A16F7EEB2}" type="parTrans" cxnId="{637592AC-037F-4097-B150-768BA3F20065}">
      <dgm:prSet/>
      <dgm:spPr/>
      <dgm:t>
        <a:bodyPr/>
        <a:lstStyle/>
        <a:p>
          <a:endParaRPr lang="ru-RU"/>
        </a:p>
      </dgm:t>
    </dgm:pt>
    <dgm:pt modelId="{3696C49F-1903-45DA-AC6F-EEDDE56634FD}" type="sibTrans" cxnId="{637592AC-037F-4097-B150-768BA3F20065}">
      <dgm:prSet/>
      <dgm:spPr/>
      <dgm:t>
        <a:bodyPr/>
        <a:lstStyle/>
        <a:p>
          <a:endParaRPr lang="ru-RU"/>
        </a:p>
      </dgm:t>
    </dgm:pt>
    <dgm:pt modelId="{F7C67D94-F15F-4685-B173-713C537DBC38}" type="pres">
      <dgm:prSet presAssocID="{F0623C48-E025-4B1E-A106-63ED248F3C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33851-4519-43E9-93A0-64ADE80332BB}" type="pres">
      <dgm:prSet presAssocID="{4B2E71CE-FB4C-402D-A86C-29EACE8D010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4B1F2-9F1C-49DA-B4EF-116C04BDE248}" type="pres">
      <dgm:prSet presAssocID="{4B2E71CE-FB4C-402D-A86C-29EACE8D010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968FC-E953-4A65-8C8D-E39A6CF10314}" type="pres">
      <dgm:prSet presAssocID="{F3419F15-F3DF-4B6D-8237-638B82019251}" presName="parentText" presStyleLbl="node1" presStyleIdx="1" presStyleCnt="4" custLinFactNeighborX="393" custLinFactNeighborY="-744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979CB-F3DA-48C3-B71B-BE542B0499A7}" type="pres">
      <dgm:prSet presAssocID="{F3419F15-F3DF-4B6D-8237-638B8201925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5242A-E34B-4807-B403-05063AD9DC8E}" type="pres">
      <dgm:prSet presAssocID="{759444A7-9E3E-420A-8ADB-C38828790030}" presName="parentText" presStyleLbl="node1" presStyleIdx="2" presStyleCnt="4" custLinFactY="-67886" custLinFactNeighborX="3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A225F-2C99-4574-BC92-381784CF9050}" type="pres">
      <dgm:prSet presAssocID="{03B720CF-89AB-4A11-BA77-3A8C9DC479D4}" presName="spacer" presStyleCnt="0"/>
      <dgm:spPr/>
    </dgm:pt>
    <dgm:pt modelId="{B4844664-C755-44EE-BFD1-DE5CA86216B6}" type="pres">
      <dgm:prSet presAssocID="{AE215295-82A1-420A-9BB6-0D75C2AFEEA3}" presName="parentText" presStyleLbl="node1" presStyleIdx="3" presStyleCnt="4" custLinFactY="-64696" custLinFactNeighborX="3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AC312-CB5C-47EA-9F00-460FA3089270}" type="presOf" srcId="{F3419F15-F3DF-4B6D-8237-638B82019251}" destId="{DDA968FC-E953-4A65-8C8D-E39A6CF10314}" srcOrd="0" destOrd="0" presId="urn:microsoft.com/office/officeart/2005/8/layout/vList2"/>
    <dgm:cxn modelId="{598FE85E-F624-47A1-8BCC-8CD06AE58A16}" type="presOf" srcId="{519E2109-FD3C-4DE3-93AF-84541E9CA8F6}" destId="{11D4B1F2-9F1C-49DA-B4EF-116C04BDE248}" srcOrd="0" destOrd="0" presId="urn:microsoft.com/office/officeart/2005/8/layout/vList2"/>
    <dgm:cxn modelId="{DFC21572-7B37-48DA-84A0-23426C280585}" srcId="{F0623C48-E025-4B1E-A106-63ED248F3C5E}" destId="{759444A7-9E3E-420A-8ADB-C38828790030}" srcOrd="2" destOrd="0" parTransId="{AFBD91DB-6F72-469C-B17D-B1D2CE668E5D}" sibTransId="{03B720CF-89AB-4A11-BA77-3A8C9DC479D4}"/>
    <dgm:cxn modelId="{0124A3D4-A25C-47D5-B181-9ED47BE3C2CE}" type="presOf" srcId="{72FD4F0D-A9F3-4615-9B27-C47CDF68FBB5}" destId="{161979CB-F3DA-48C3-B71B-BE542B0499A7}" srcOrd="0" destOrd="0" presId="urn:microsoft.com/office/officeart/2005/8/layout/vList2"/>
    <dgm:cxn modelId="{13EE0C15-DA9D-4FF6-8940-5CB18FF75E13}" type="presOf" srcId="{AE215295-82A1-420A-9BB6-0D75C2AFEEA3}" destId="{B4844664-C755-44EE-BFD1-DE5CA86216B6}" srcOrd="0" destOrd="0" presId="urn:microsoft.com/office/officeart/2005/8/layout/vList2"/>
    <dgm:cxn modelId="{F52365C5-8960-4D0D-98F3-E28868CC6168}" srcId="{F0623C48-E025-4B1E-A106-63ED248F3C5E}" destId="{F3419F15-F3DF-4B6D-8237-638B82019251}" srcOrd="1" destOrd="0" parTransId="{661D6E18-EF77-4BC2-A492-5BF828CEB4F0}" sibTransId="{7E3CF85B-FF5D-4783-AAA2-9360EBBEF719}"/>
    <dgm:cxn modelId="{9074077D-F791-4C32-8609-129AA3EA729C}" type="presOf" srcId="{4B2E71CE-FB4C-402D-A86C-29EACE8D0108}" destId="{64333851-4519-43E9-93A0-64ADE80332BB}" srcOrd="0" destOrd="0" presId="urn:microsoft.com/office/officeart/2005/8/layout/vList2"/>
    <dgm:cxn modelId="{95C42C5C-C268-433D-901C-3E30E3ABF65A}" srcId="{4B2E71CE-FB4C-402D-A86C-29EACE8D0108}" destId="{519E2109-FD3C-4DE3-93AF-84541E9CA8F6}" srcOrd="0" destOrd="0" parTransId="{8A53625D-C066-4730-B8D1-0947D6BFB656}" sibTransId="{F241C01A-2089-4315-9D2F-0B8115ADAFF0}"/>
    <dgm:cxn modelId="{637592AC-037F-4097-B150-768BA3F20065}" srcId="{F0623C48-E025-4B1E-A106-63ED248F3C5E}" destId="{AE215295-82A1-420A-9BB6-0D75C2AFEEA3}" srcOrd="3" destOrd="0" parTransId="{DFA88E5C-3EFC-45A4-BFD6-689A16F7EEB2}" sibTransId="{3696C49F-1903-45DA-AC6F-EEDDE56634FD}"/>
    <dgm:cxn modelId="{72B6A7A3-46D9-47B5-BBDF-4A6D24365D3B}" type="presOf" srcId="{759444A7-9E3E-420A-8ADB-C38828790030}" destId="{F5C5242A-E34B-4807-B403-05063AD9DC8E}" srcOrd="0" destOrd="0" presId="urn:microsoft.com/office/officeart/2005/8/layout/vList2"/>
    <dgm:cxn modelId="{9FF9394E-1ACA-4E44-A1EC-F3156527888D}" srcId="{F0623C48-E025-4B1E-A106-63ED248F3C5E}" destId="{4B2E71CE-FB4C-402D-A86C-29EACE8D0108}" srcOrd="0" destOrd="0" parTransId="{1A182123-42C6-4D9F-ABFD-D7423655EE29}" sibTransId="{D1DAF42C-0436-4B5C-A7D3-24B3CDF605FD}"/>
    <dgm:cxn modelId="{4B8B4B14-64CC-446B-9CA7-48F27F82243D}" srcId="{F3419F15-F3DF-4B6D-8237-638B82019251}" destId="{72FD4F0D-A9F3-4615-9B27-C47CDF68FBB5}" srcOrd="0" destOrd="0" parTransId="{D4FBF687-7585-455B-97CD-C10C59FE868C}" sibTransId="{48A77AFA-EC14-4788-9C9B-7F3AB69AE1AF}"/>
    <dgm:cxn modelId="{2D7A6925-9006-4670-9D5B-453ED01238B0}" type="presOf" srcId="{F0623C48-E025-4B1E-A106-63ED248F3C5E}" destId="{F7C67D94-F15F-4685-B173-713C537DBC38}" srcOrd="0" destOrd="0" presId="urn:microsoft.com/office/officeart/2005/8/layout/vList2"/>
    <dgm:cxn modelId="{53F571E5-38DB-4E9A-B6F8-74CDECA02533}" type="presParOf" srcId="{F7C67D94-F15F-4685-B173-713C537DBC38}" destId="{64333851-4519-43E9-93A0-64ADE80332BB}" srcOrd="0" destOrd="0" presId="urn:microsoft.com/office/officeart/2005/8/layout/vList2"/>
    <dgm:cxn modelId="{D3A6D535-497D-4EF1-9460-F4D74D675459}" type="presParOf" srcId="{F7C67D94-F15F-4685-B173-713C537DBC38}" destId="{11D4B1F2-9F1C-49DA-B4EF-116C04BDE248}" srcOrd="1" destOrd="0" presId="urn:microsoft.com/office/officeart/2005/8/layout/vList2"/>
    <dgm:cxn modelId="{5C7152EC-FF6E-4795-9B7C-B28E26A4D591}" type="presParOf" srcId="{F7C67D94-F15F-4685-B173-713C537DBC38}" destId="{DDA968FC-E953-4A65-8C8D-E39A6CF10314}" srcOrd="2" destOrd="0" presId="urn:microsoft.com/office/officeart/2005/8/layout/vList2"/>
    <dgm:cxn modelId="{BBA2F4C4-E061-47B5-B2E1-C177ACA583A3}" type="presParOf" srcId="{F7C67D94-F15F-4685-B173-713C537DBC38}" destId="{161979CB-F3DA-48C3-B71B-BE542B0499A7}" srcOrd="3" destOrd="0" presId="urn:microsoft.com/office/officeart/2005/8/layout/vList2"/>
    <dgm:cxn modelId="{F647A51A-9D2D-4CE3-9813-A447E1A863AF}" type="presParOf" srcId="{F7C67D94-F15F-4685-B173-713C537DBC38}" destId="{F5C5242A-E34B-4807-B403-05063AD9DC8E}" srcOrd="4" destOrd="0" presId="urn:microsoft.com/office/officeart/2005/8/layout/vList2"/>
    <dgm:cxn modelId="{5F126142-0118-4814-9D51-98BCE2AACE4E}" type="presParOf" srcId="{F7C67D94-F15F-4685-B173-713C537DBC38}" destId="{E6BA225F-2C99-4574-BC92-381784CF9050}" srcOrd="5" destOrd="0" presId="urn:microsoft.com/office/officeart/2005/8/layout/vList2"/>
    <dgm:cxn modelId="{40080B9B-5B9C-4290-84D3-DC91120B802C}" type="presParOf" srcId="{F7C67D94-F15F-4685-B173-713C537DBC38}" destId="{B4844664-C755-44EE-BFD1-DE5CA86216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1A6777-8332-43ED-99DA-D4AAFB15DF0B}" type="doc">
      <dgm:prSet loTypeId="urn:microsoft.com/office/officeart/2009/3/layout/FramedTextPicture" loCatId="picture" qsTypeId="urn:microsoft.com/office/officeart/2005/8/quickstyle/simple1#4" qsCatId="simple" csTypeId="urn:microsoft.com/office/officeart/2005/8/colors/colorful5" csCatId="colorful" phldr="1"/>
      <dgm:spPr/>
    </dgm:pt>
    <dgm:pt modelId="{9E9AE184-66DC-489D-843D-BC4E0F245584}">
      <dgm:prSet phldrT="[Текст]"/>
      <dgm:spPr/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Наблюдения:</a:t>
          </a:r>
        </a:p>
        <a:p>
          <a:r>
            <a:rPr lang="ru-RU" dirty="0" smtClean="0">
              <a:solidFill>
                <a:srgbClr val="FFFFFF"/>
              </a:solidFill>
            </a:rPr>
            <a:t>Какого цвета у меня глаза?</a:t>
          </a:r>
        </a:p>
        <a:p>
          <a:r>
            <a:rPr lang="ru-RU" dirty="0" smtClean="0">
              <a:solidFill>
                <a:srgbClr val="180902"/>
              </a:solidFill>
            </a:rPr>
            <a:t>«Когда глаза бывают узкие, а когда широкие?»</a:t>
          </a:r>
          <a:endParaRPr lang="ru-RU" dirty="0">
            <a:solidFill>
              <a:srgbClr val="180902"/>
            </a:solidFill>
          </a:endParaRPr>
        </a:p>
      </dgm:t>
    </dgm:pt>
    <dgm:pt modelId="{FB489929-FA8C-4062-BB4B-B0773840E179}" type="parTrans" cxnId="{542E045D-2DA2-4114-90DF-E80BAA00164D}">
      <dgm:prSet/>
      <dgm:spPr/>
      <dgm:t>
        <a:bodyPr/>
        <a:lstStyle/>
        <a:p>
          <a:endParaRPr lang="ru-RU"/>
        </a:p>
      </dgm:t>
    </dgm:pt>
    <dgm:pt modelId="{0AA21FC3-5F9D-49C7-B657-D9DE6ECD2B46}" type="sibTrans" cxnId="{542E045D-2DA2-4114-90DF-E80BAA00164D}">
      <dgm:prSet/>
      <dgm:spPr/>
      <dgm:t>
        <a:bodyPr/>
        <a:lstStyle/>
        <a:p>
          <a:endParaRPr lang="ru-RU"/>
        </a:p>
      </dgm:t>
    </dgm:pt>
    <dgm:pt modelId="{FC051D66-0735-4A0E-BC1F-6904E623BF0E}" type="pres">
      <dgm:prSet presAssocID="{5C1A6777-8332-43ED-99DA-D4AAFB15DF0B}" presName="Name0" presStyleCnt="0">
        <dgm:presLayoutVars>
          <dgm:chMax/>
          <dgm:chPref/>
          <dgm:dir/>
        </dgm:presLayoutVars>
      </dgm:prSet>
      <dgm:spPr/>
    </dgm:pt>
    <dgm:pt modelId="{F0C4D7E9-EDFB-4064-8757-39582408EEDF}" type="pres">
      <dgm:prSet presAssocID="{9E9AE184-66DC-489D-843D-BC4E0F245584}" presName="composite" presStyleCnt="0">
        <dgm:presLayoutVars>
          <dgm:chMax/>
          <dgm:chPref/>
        </dgm:presLayoutVars>
      </dgm:prSet>
      <dgm:spPr/>
    </dgm:pt>
    <dgm:pt modelId="{69B84FC5-DAE7-469E-99EC-0DD314C161F8}" type="pres">
      <dgm:prSet presAssocID="{9E9AE184-66DC-489D-843D-BC4E0F245584}" presName="Image" presStyleLbl="bgImgPlace1" presStyleIdx="0" presStyleCnt="1" custScaleX="277119" custScaleY="258319" custLinFactY="-27485" custLinFactNeighborX="-21680" custLinFactNeighborY="-10000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</dgm:spPr>
      <dgm:extLst/>
    </dgm:pt>
    <dgm:pt modelId="{D1A421E2-A795-4E29-88E0-0928FA17832F}" type="pres">
      <dgm:prSet presAssocID="{9E9AE184-66DC-489D-843D-BC4E0F245584}" presName="ParentText" presStyleLbl="revTx" presStyleIdx="0" presStyleCnt="1" custScaleX="122331" custScaleY="147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4A64C-4CCA-4F6A-837A-60453DFF0E4E}" type="pres">
      <dgm:prSet presAssocID="{9E9AE184-66DC-489D-843D-BC4E0F245584}" presName="tlFrame" presStyleLbl="node1" presStyleIdx="0" presStyleCnt="4"/>
      <dgm:spPr/>
    </dgm:pt>
    <dgm:pt modelId="{73B36869-7810-44DB-9DB8-004692C38DD9}" type="pres">
      <dgm:prSet presAssocID="{9E9AE184-66DC-489D-843D-BC4E0F245584}" presName="trFrame" presStyleLbl="node1" presStyleIdx="1" presStyleCnt="4"/>
      <dgm:spPr/>
    </dgm:pt>
    <dgm:pt modelId="{33252F97-B0B7-4DD2-8F86-485654F6C7DC}" type="pres">
      <dgm:prSet presAssocID="{9E9AE184-66DC-489D-843D-BC4E0F245584}" presName="blFrame" presStyleLbl="node1" presStyleIdx="2" presStyleCnt="4"/>
      <dgm:spPr/>
    </dgm:pt>
    <dgm:pt modelId="{7F543F4F-B71A-4B5C-BFD1-E7D15CAD7DA7}" type="pres">
      <dgm:prSet presAssocID="{9E9AE184-66DC-489D-843D-BC4E0F245584}" presName="brFrame" presStyleLbl="node1" presStyleIdx="3" presStyleCnt="4"/>
      <dgm:spPr/>
    </dgm:pt>
  </dgm:ptLst>
  <dgm:cxnLst>
    <dgm:cxn modelId="{5DBFBFE1-E3A4-4A0A-962C-58AABF48DD15}" type="presOf" srcId="{9E9AE184-66DC-489D-843D-BC4E0F245584}" destId="{D1A421E2-A795-4E29-88E0-0928FA17832F}" srcOrd="0" destOrd="0" presId="urn:microsoft.com/office/officeart/2009/3/layout/FramedTextPicture"/>
    <dgm:cxn modelId="{8030D107-D605-4644-8374-12BA042C509E}" type="presOf" srcId="{5C1A6777-8332-43ED-99DA-D4AAFB15DF0B}" destId="{FC051D66-0735-4A0E-BC1F-6904E623BF0E}" srcOrd="0" destOrd="0" presId="urn:microsoft.com/office/officeart/2009/3/layout/FramedTextPicture"/>
    <dgm:cxn modelId="{542E045D-2DA2-4114-90DF-E80BAA00164D}" srcId="{5C1A6777-8332-43ED-99DA-D4AAFB15DF0B}" destId="{9E9AE184-66DC-489D-843D-BC4E0F245584}" srcOrd="0" destOrd="0" parTransId="{FB489929-FA8C-4062-BB4B-B0773840E179}" sibTransId="{0AA21FC3-5F9D-49C7-B657-D9DE6ECD2B46}"/>
    <dgm:cxn modelId="{7A47B3E5-8640-4A67-ADCC-189BA0DF8787}" type="presParOf" srcId="{FC051D66-0735-4A0E-BC1F-6904E623BF0E}" destId="{F0C4D7E9-EDFB-4064-8757-39582408EEDF}" srcOrd="0" destOrd="0" presId="urn:microsoft.com/office/officeart/2009/3/layout/FramedTextPicture"/>
    <dgm:cxn modelId="{A8A2172B-B141-464E-BBE7-83317EDDD226}" type="presParOf" srcId="{F0C4D7E9-EDFB-4064-8757-39582408EEDF}" destId="{69B84FC5-DAE7-469E-99EC-0DD314C161F8}" srcOrd="0" destOrd="0" presId="urn:microsoft.com/office/officeart/2009/3/layout/FramedTextPicture"/>
    <dgm:cxn modelId="{2D0F6913-A277-4428-8A7A-447F6E90CF71}" type="presParOf" srcId="{F0C4D7E9-EDFB-4064-8757-39582408EEDF}" destId="{D1A421E2-A795-4E29-88E0-0928FA17832F}" srcOrd="1" destOrd="0" presId="urn:microsoft.com/office/officeart/2009/3/layout/FramedTextPicture"/>
    <dgm:cxn modelId="{37FF3D21-83AA-466B-8C96-BD60CE62E93D}" type="presParOf" srcId="{F0C4D7E9-EDFB-4064-8757-39582408EEDF}" destId="{03D4A64C-4CCA-4F6A-837A-60453DFF0E4E}" srcOrd="2" destOrd="0" presId="urn:microsoft.com/office/officeart/2009/3/layout/FramedTextPicture"/>
    <dgm:cxn modelId="{6A4672B2-6022-41B0-AC8D-BCF0A2FEFADA}" type="presParOf" srcId="{F0C4D7E9-EDFB-4064-8757-39582408EEDF}" destId="{73B36869-7810-44DB-9DB8-004692C38DD9}" srcOrd="3" destOrd="0" presId="urn:microsoft.com/office/officeart/2009/3/layout/FramedTextPicture"/>
    <dgm:cxn modelId="{57F68AC3-FE44-4340-A11C-07C380247782}" type="presParOf" srcId="{F0C4D7E9-EDFB-4064-8757-39582408EEDF}" destId="{33252F97-B0B7-4DD2-8F86-485654F6C7DC}" srcOrd="4" destOrd="0" presId="urn:microsoft.com/office/officeart/2009/3/layout/FramedTextPicture"/>
    <dgm:cxn modelId="{EF6C32BD-22CC-4BCA-B0CB-63F1B5F53AC9}" type="presParOf" srcId="{F0C4D7E9-EDFB-4064-8757-39582408EEDF}" destId="{7F543F4F-B71A-4B5C-BFD1-E7D15CAD7DA7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884D8-EF28-48D6-B7AF-DC263B3A5FD5}" type="doc">
      <dgm:prSet loTypeId="urn:microsoft.com/office/officeart/2008/layout/BendingPictureCaption" loCatId="picture" qsTypeId="urn:microsoft.com/office/officeart/2005/8/quickstyle/3d3" qsCatId="3D" csTypeId="urn:microsoft.com/office/officeart/2005/8/colors/accent3_1" csCatId="accent3" phldr="1"/>
      <dgm:spPr/>
    </dgm:pt>
    <dgm:pt modelId="{1CBD7E96-40C2-4242-B5D7-5348105A2AC9}">
      <dgm:prSet phldrT="[Текст]"/>
      <dgm:spPr/>
      <dgm:t>
        <a:bodyPr/>
        <a:lstStyle/>
        <a:p>
          <a:r>
            <a:rPr lang="ru-RU" dirty="0" smtClean="0"/>
            <a:t>Дидактическая игра «Мое лицо»</a:t>
          </a:r>
          <a:endParaRPr lang="ru-RU" dirty="0"/>
        </a:p>
      </dgm:t>
    </dgm:pt>
    <dgm:pt modelId="{0ACCC896-CB0A-48F8-A107-ACA3C59C5A4D}" type="parTrans" cxnId="{71BFE8C8-8F4C-4CE1-A182-A4CF6137760C}">
      <dgm:prSet/>
      <dgm:spPr/>
      <dgm:t>
        <a:bodyPr/>
        <a:lstStyle/>
        <a:p>
          <a:endParaRPr lang="ru-RU"/>
        </a:p>
      </dgm:t>
    </dgm:pt>
    <dgm:pt modelId="{7007B249-E40D-4129-ACFF-F483BE853CD7}" type="sibTrans" cxnId="{71BFE8C8-8F4C-4CE1-A182-A4CF6137760C}">
      <dgm:prSet/>
      <dgm:spPr/>
      <dgm:t>
        <a:bodyPr/>
        <a:lstStyle/>
        <a:p>
          <a:endParaRPr lang="ru-RU"/>
        </a:p>
      </dgm:t>
    </dgm:pt>
    <dgm:pt modelId="{856370B0-DCCE-4770-B97A-38DA373BE395}" type="pres">
      <dgm:prSet presAssocID="{60F884D8-EF28-48D6-B7AF-DC263B3A5FD5}" presName="diagram" presStyleCnt="0">
        <dgm:presLayoutVars>
          <dgm:dir/>
        </dgm:presLayoutVars>
      </dgm:prSet>
      <dgm:spPr/>
    </dgm:pt>
    <dgm:pt modelId="{2AB2E5A7-BF6D-43A4-B9F8-7CBD20A7D86D}" type="pres">
      <dgm:prSet presAssocID="{1CBD7E96-40C2-4242-B5D7-5348105A2AC9}" presName="composite" presStyleCnt="0"/>
      <dgm:spPr/>
    </dgm:pt>
    <dgm:pt modelId="{B38C2B5C-0189-4B64-830C-BAFABD57DD80}" type="pres">
      <dgm:prSet presAssocID="{1CBD7E96-40C2-4242-B5D7-5348105A2AC9}" presName="Image" presStyleLbl="bgShp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</dgm:spPr>
      <dgm:extLst/>
    </dgm:pt>
    <dgm:pt modelId="{F04AF784-478B-44AD-9446-E5EF9120B302}" type="pres">
      <dgm:prSet presAssocID="{1CBD7E96-40C2-4242-B5D7-5348105A2AC9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52066F-525C-4BEC-9ED3-E7E7D2069CBC}" type="presOf" srcId="{1CBD7E96-40C2-4242-B5D7-5348105A2AC9}" destId="{F04AF784-478B-44AD-9446-E5EF9120B302}" srcOrd="0" destOrd="0" presId="urn:microsoft.com/office/officeart/2008/layout/BendingPictureCaption"/>
    <dgm:cxn modelId="{4C5CD3E5-BBC3-45E9-BE94-FC927C2B0A80}" type="presOf" srcId="{60F884D8-EF28-48D6-B7AF-DC263B3A5FD5}" destId="{856370B0-DCCE-4770-B97A-38DA373BE395}" srcOrd="0" destOrd="0" presId="urn:microsoft.com/office/officeart/2008/layout/BendingPictureCaption"/>
    <dgm:cxn modelId="{71BFE8C8-8F4C-4CE1-A182-A4CF6137760C}" srcId="{60F884D8-EF28-48D6-B7AF-DC263B3A5FD5}" destId="{1CBD7E96-40C2-4242-B5D7-5348105A2AC9}" srcOrd="0" destOrd="0" parTransId="{0ACCC896-CB0A-48F8-A107-ACA3C59C5A4D}" sibTransId="{7007B249-E40D-4129-ACFF-F483BE853CD7}"/>
    <dgm:cxn modelId="{49CED46D-0AA0-4416-973C-C94250D3A81B}" type="presParOf" srcId="{856370B0-DCCE-4770-B97A-38DA373BE395}" destId="{2AB2E5A7-BF6D-43A4-B9F8-7CBD20A7D86D}" srcOrd="0" destOrd="0" presId="urn:microsoft.com/office/officeart/2008/layout/BendingPictureCaption"/>
    <dgm:cxn modelId="{6CA5B3EC-17A2-4207-8590-76F7E8B47D36}" type="presParOf" srcId="{2AB2E5A7-BF6D-43A4-B9F8-7CBD20A7D86D}" destId="{B38C2B5C-0189-4B64-830C-BAFABD57DD80}" srcOrd="0" destOrd="0" presId="urn:microsoft.com/office/officeart/2008/layout/BendingPictureCaption"/>
    <dgm:cxn modelId="{C87A0867-379C-4489-82E2-75145C290224}" type="presParOf" srcId="{2AB2E5A7-BF6D-43A4-B9F8-7CBD20A7D86D}" destId="{F04AF784-478B-44AD-9446-E5EF9120B30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C3EA39-E4DD-4597-BA75-7ED81F3FE99B}" type="doc">
      <dgm:prSet loTypeId="urn:microsoft.com/office/officeart/2008/layout/BendingPictureCaption" loCatId="picture" qsTypeId="urn:microsoft.com/office/officeart/2005/8/quickstyle/simple1#5" qsCatId="simple" csTypeId="urn:microsoft.com/office/officeart/2005/8/colors/accent1_2#4" csCatId="accent1" phldr="1"/>
      <dgm:spPr/>
    </dgm:pt>
    <dgm:pt modelId="{03832EE8-E96B-486D-89A6-B24F96DA1903}">
      <dgm:prSet phldrT="[Текст]"/>
      <dgm:spPr/>
      <dgm:t>
        <a:bodyPr/>
        <a:lstStyle/>
        <a:p>
          <a:r>
            <a:rPr lang="ru-RU" dirty="0" smtClean="0">
              <a:solidFill>
                <a:srgbClr val="180902"/>
              </a:solidFill>
            </a:rPr>
            <a:t>Правила бережного отношения к зрению</a:t>
          </a:r>
          <a:endParaRPr lang="ru-RU" dirty="0">
            <a:solidFill>
              <a:srgbClr val="180902"/>
            </a:solidFill>
          </a:endParaRPr>
        </a:p>
      </dgm:t>
    </dgm:pt>
    <dgm:pt modelId="{2D29F1F8-9EB8-45AB-ABEA-487AA5F004CD}" type="parTrans" cxnId="{65A4F0D6-52D8-4890-98E8-7C715A3244E8}">
      <dgm:prSet/>
      <dgm:spPr/>
      <dgm:t>
        <a:bodyPr/>
        <a:lstStyle/>
        <a:p>
          <a:endParaRPr lang="ru-RU"/>
        </a:p>
      </dgm:t>
    </dgm:pt>
    <dgm:pt modelId="{4C5DD269-EE6E-45B9-A7C9-8F83EEEC3F21}" type="sibTrans" cxnId="{65A4F0D6-52D8-4890-98E8-7C715A3244E8}">
      <dgm:prSet/>
      <dgm:spPr/>
      <dgm:t>
        <a:bodyPr/>
        <a:lstStyle/>
        <a:p>
          <a:endParaRPr lang="ru-RU"/>
        </a:p>
      </dgm:t>
    </dgm:pt>
    <dgm:pt modelId="{CA5F8D4E-96F8-471C-8450-9A212C328E7B}" type="pres">
      <dgm:prSet presAssocID="{E7C3EA39-E4DD-4597-BA75-7ED81F3FE99B}" presName="diagram" presStyleCnt="0">
        <dgm:presLayoutVars>
          <dgm:dir/>
        </dgm:presLayoutVars>
      </dgm:prSet>
      <dgm:spPr/>
    </dgm:pt>
    <dgm:pt modelId="{F9AC1EF5-2D73-4DE8-85F3-9E53BC8EF20F}" type="pres">
      <dgm:prSet presAssocID="{03832EE8-E96B-486D-89A6-B24F96DA1903}" presName="composite" presStyleCnt="0"/>
      <dgm:spPr/>
    </dgm:pt>
    <dgm:pt modelId="{59FB4361-907D-4066-9970-DBB69D411FEB}" type="pres">
      <dgm:prSet presAssocID="{03832EE8-E96B-486D-89A6-B24F96DA1903}" presName="Image" presStyleLbl="bgShp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</dgm:spPr>
      <dgm:extLst/>
    </dgm:pt>
    <dgm:pt modelId="{5751564F-5961-448B-A360-38640A82FBB9}" type="pres">
      <dgm:prSet presAssocID="{03832EE8-E96B-486D-89A6-B24F96DA1903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4F0D6-52D8-4890-98E8-7C715A3244E8}" srcId="{E7C3EA39-E4DD-4597-BA75-7ED81F3FE99B}" destId="{03832EE8-E96B-486D-89A6-B24F96DA1903}" srcOrd="0" destOrd="0" parTransId="{2D29F1F8-9EB8-45AB-ABEA-487AA5F004CD}" sibTransId="{4C5DD269-EE6E-45B9-A7C9-8F83EEEC3F21}"/>
    <dgm:cxn modelId="{0F6B0A53-EED4-4FA6-BF29-73132493B0F2}" type="presOf" srcId="{E7C3EA39-E4DD-4597-BA75-7ED81F3FE99B}" destId="{CA5F8D4E-96F8-471C-8450-9A212C328E7B}" srcOrd="0" destOrd="0" presId="urn:microsoft.com/office/officeart/2008/layout/BendingPictureCaption"/>
    <dgm:cxn modelId="{54606AD7-E74F-43C4-ACAA-79F82C601E51}" type="presOf" srcId="{03832EE8-E96B-486D-89A6-B24F96DA1903}" destId="{5751564F-5961-448B-A360-38640A82FBB9}" srcOrd="0" destOrd="0" presId="urn:microsoft.com/office/officeart/2008/layout/BendingPictureCaption"/>
    <dgm:cxn modelId="{EEE6BDE7-CC3B-4A17-B2BE-4B92D4925625}" type="presParOf" srcId="{CA5F8D4E-96F8-471C-8450-9A212C328E7B}" destId="{F9AC1EF5-2D73-4DE8-85F3-9E53BC8EF20F}" srcOrd="0" destOrd="0" presId="urn:microsoft.com/office/officeart/2008/layout/BendingPictureCaption"/>
    <dgm:cxn modelId="{C7701DC0-165E-4C4F-99D1-353BD9D16513}" type="presParOf" srcId="{F9AC1EF5-2D73-4DE8-85F3-9E53BC8EF20F}" destId="{59FB4361-907D-4066-9970-DBB69D411FEB}" srcOrd="0" destOrd="0" presId="urn:microsoft.com/office/officeart/2008/layout/BendingPictureCaption"/>
    <dgm:cxn modelId="{223D7EF3-59DF-4A2E-BDD3-A833FBAC19DC}" type="presParOf" srcId="{F9AC1EF5-2D73-4DE8-85F3-9E53BC8EF20F}" destId="{5751564F-5961-448B-A360-38640A82FBB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73E933-8EA2-4E56-9AA3-8B657CB924C8}" type="doc">
      <dgm:prSet loTypeId="urn:microsoft.com/office/officeart/2005/8/layout/pList1#1" loCatId="list" qsTypeId="urn:microsoft.com/office/officeart/2005/8/quickstyle/simple5" qsCatId="simple" csTypeId="urn:microsoft.com/office/officeart/2005/8/colors/colorful5" csCatId="colorful" phldr="1"/>
      <dgm:spPr/>
    </dgm:pt>
    <dgm:pt modelId="{B009377E-262B-4D48-ABD4-1A0D06BA7B07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180902"/>
              </a:solidFill>
            </a:rPr>
            <a:t>Проведение опыта с использованием зеркала</a:t>
          </a:r>
          <a:endParaRPr lang="ru-RU" sz="2000" dirty="0">
            <a:solidFill>
              <a:srgbClr val="180902"/>
            </a:solidFill>
          </a:endParaRPr>
        </a:p>
      </dgm:t>
    </dgm:pt>
    <dgm:pt modelId="{93963E63-33F0-42D1-8D33-BF78FDB6485A}" type="parTrans" cxnId="{FCE16540-BF22-42CD-835B-8E53860C5907}">
      <dgm:prSet/>
      <dgm:spPr/>
      <dgm:t>
        <a:bodyPr/>
        <a:lstStyle/>
        <a:p>
          <a:endParaRPr lang="ru-RU"/>
        </a:p>
      </dgm:t>
    </dgm:pt>
    <dgm:pt modelId="{41D1CD4D-4A77-401B-95F1-E0175A8871EE}" type="sibTrans" cxnId="{FCE16540-BF22-42CD-835B-8E53860C5907}">
      <dgm:prSet/>
      <dgm:spPr/>
      <dgm:t>
        <a:bodyPr/>
        <a:lstStyle/>
        <a:p>
          <a:endParaRPr lang="ru-RU"/>
        </a:p>
      </dgm:t>
    </dgm:pt>
    <dgm:pt modelId="{5A443F0B-0209-43D2-BFE8-E4ADD8806FBA}" type="pres">
      <dgm:prSet presAssocID="{9573E933-8EA2-4E56-9AA3-8B657CB924C8}" presName="Name0" presStyleCnt="0">
        <dgm:presLayoutVars>
          <dgm:dir/>
          <dgm:resizeHandles val="exact"/>
        </dgm:presLayoutVars>
      </dgm:prSet>
      <dgm:spPr/>
    </dgm:pt>
    <dgm:pt modelId="{E8B29756-375D-458A-A29B-8DF95A88488A}" type="pres">
      <dgm:prSet presAssocID="{B009377E-262B-4D48-ABD4-1A0D06BA7B07}" presName="compNode" presStyleCnt="0"/>
      <dgm:spPr/>
    </dgm:pt>
    <dgm:pt modelId="{C870F4CF-40C0-4B13-A8F5-D672197D489D}" type="pres">
      <dgm:prSet presAssocID="{B009377E-262B-4D48-ABD4-1A0D06BA7B07}" presName="pictRect" presStyleLbl="nod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</dgm:spPr>
      <dgm:extLst/>
    </dgm:pt>
    <dgm:pt modelId="{D45A4FAD-00D6-4754-AD9C-169812458897}" type="pres">
      <dgm:prSet presAssocID="{B009377E-262B-4D48-ABD4-1A0D06BA7B07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16540-BF22-42CD-835B-8E53860C5907}" srcId="{9573E933-8EA2-4E56-9AA3-8B657CB924C8}" destId="{B009377E-262B-4D48-ABD4-1A0D06BA7B07}" srcOrd="0" destOrd="0" parTransId="{93963E63-33F0-42D1-8D33-BF78FDB6485A}" sibTransId="{41D1CD4D-4A77-401B-95F1-E0175A8871EE}"/>
    <dgm:cxn modelId="{FD9787B7-8301-47DB-8E8E-6E5967394266}" type="presOf" srcId="{B009377E-262B-4D48-ABD4-1A0D06BA7B07}" destId="{D45A4FAD-00D6-4754-AD9C-169812458897}" srcOrd="0" destOrd="0" presId="urn:microsoft.com/office/officeart/2005/8/layout/pList1#1"/>
    <dgm:cxn modelId="{5F0B0865-2F1B-42AF-9C5F-674F7756F985}" type="presOf" srcId="{9573E933-8EA2-4E56-9AA3-8B657CB924C8}" destId="{5A443F0B-0209-43D2-BFE8-E4ADD8806FBA}" srcOrd="0" destOrd="0" presId="urn:microsoft.com/office/officeart/2005/8/layout/pList1#1"/>
    <dgm:cxn modelId="{E984F522-E1FC-4558-8599-9F357E863A2F}" type="presParOf" srcId="{5A443F0B-0209-43D2-BFE8-E4ADD8806FBA}" destId="{E8B29756-375D-458A-A29B-8DF95A88488A}" srcOrd="0" destOrd="0" presId="urn:microsoft.com/office/officeart/2005/8/layout/pList1#1"/>
    <dgm:cxn modelId="{150EB7CB-DE50-4D10-856F-F25F7A50681D}" type="presParOf" srcId="{E8B29756-375D-458A-A29B-8DF95A88488A}" destId="{C870F4CF-40C0-4B13-A8F5-D672197D489D}" srcOrd="0" destOrd="0" presId="urn:microsoft.com/office/officeart/2005/8/layout/pList1#1"/>
    <dgm:cxn modelId="{28EE80A7-00D1-4643-AA03-DDE9CD6E64CA}" type="presParOf" srcId="{E8B29756-375D-458A-A29B-8DF95A88488A}" destId="{D45A4FAD-00D6-4754-AD9C-169812458897}" srcOrd="1" destOrd="0" presId="urn:microsoft.com/office/officeart/2005/8/layout/pList1#1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6F4911-366F-46B0-88FC-792D81DA04A5}" type="doc">
      <dgm:prSet loTypeId="urn:microsoft.com/office/officeart/2008/layout/BendingPictureCaptionList" loCatId="picture" qsTypeId="urn:microsoft.com/office/officeart/2005/8/quickstyle/simple1#6" qsCatId="simple" csTypeId="urn:microsoft.com/office/officeart/2005/8/colors/accent1_2#5" csCatId="accent1" phldr="1"/>
      <dgm:spPr/>
    </dgm:pt>
    <dgm:pt modelId="{B33DC670-AA95-4C47-80E8-0DDF65980790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Домик настроения</a:t>
          </a:r>
          <a:endParaRPr lang="ru-RU" dirty="0">
            <a:solidFill>
              <a:srgbClr val="000000"/>
            </a:solidFill>
          </a:endParaRPr>
        </a:p>
      </dgm:t>
    </dgm:pt>
    <dgm:pt modelId="{9E05CC8B-1B5A-42F6-B99E-78C83924801B}" type="parTrans" cxnId="{EBFDBE80-3846-4F9D-85AD-8AED733B33FB}">
      <dgm:prSet/>
      <dgm:spPr/>
      <dgm:t>
        <a:bodyPr/>
        <a:lstStyle/>
        <a:p>
          <a:endParaRPr lang="ru-RU"/>
        </a:p>
      </dgm:t>
    </dgm:pt>
    <dgm:pt modelId="{06CF2C83-3D48-46F0-AF60-B2D746ECF430}" type="sibTrans" cxnId="{EBFDBE80-3846-4F9D-85AD-8AED733B33FB}">
      <dgm:prSet/>
      <dgm:spPr/>
      <dgm:t>
        <a:bodyPr/>
        <a:lstStyle/>
        <a:p>
          <a:endParaRPr lang="ru-RU"/>
        </a:p>
      </dgm:t>
    </dgm:pt>
    <dgm:pt modelId="{1E5A48E7-874B-4CB5-AA2C-B4689391CE2B}" type="pres">
      <dgm:prSet presAssocID="{776F4911-366F-46B0-88FC-792D81DA04A5}" presName="Name0" presStyleCnt="0">
        <dgm:presLayoutVars>
          <dgm:dir/>
          <dgm:resizeHandles val="exact"/>
        </dgm:presLayoutVars>
      </dgm:prSet>
      <dgm:spPr/>
    </dgm:pt>
    <dgm:pt modelId="{A7297F7F-4BF7-4EB6-8A2D-977095B1141E}" type="pres">
      <dgm:prSet presAssocID="{B33DC670-AA95-4C47-80E8-0DDF65980790}" presName="composite" presStyleCnt="0"/>
      <dgm:spPr/>
    </dgm:pt>
    <dgm:pt modelId="{C2BE9BCA-D268-4FA0-9040-05E962602EA2}" type="pres">
      <dgm:prSet presAssocID="{B33DC670-AA95-4C47-80E8-0DDF65980790}" presName="rect1" presStyleLbl="bgImgPlace1" presStyleIdx="0" presStyleCnt="1" custScaleX="183842" custScaleY="150036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</dgm:spPr>
      <dgm:extLst/>
    </dgm:pt>
    <dgm:pt modelId="{ABFE4E4E-8DB0-4673-B2D2-D0B5416FBC43}" type="pres">
      <dgm:prSet presAssocID="{B33DC670-AA95-4C47-80E8-0DDF65980790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AB660-5602-427F-B288-62F8D0820F88}" type="presOf" srcId="{776F4911-366F-46B0-88FC-792D81DA04A5}" destId="{1E5A48E7-874B-4CB5-AA2C-B4689391CE2B}" srcOrd="0" destOrd="0" presId="urn:microsoft.com/office/officeart/2008/layout/BendingPictureCaptionList"/>
    <dgm:cxn modelId="{EBFDBE80-3846-4F9D-85AD-8AED733B33FB}" srcId="{776F4911-366F-46B0-88FC-792D81DA04A5}" destId="{B33DC670-AA95-4C47-80E8-0DDF65980790}" srcOrd="0" destOrd="0" parTransId="{9E05CC8B-1B5A-42F6-B99E-78C83924801B}" sibTransId="{06CF2C83-3D48-46F0-AF60-B2D746ECF430}"/>
    <dgm:cxn modelId="{AE93FA38-F6BA-4E0E-BAC2-A9A3B797273D}" type="presOf" srcId="{B33DC670-AA95-4C47-80E8-0DDF65980790}" destId="{ABFE4E4E-8DB0-4673-B2D2-D0B5416FBC43}" srcOrd="0" destOrd="0" presId="urn:microsoft.com/office/officeart/2008/layout/BendingPictureCaptionList"/>
    <dgm:cxn modelId="{F9A8C37A-C2C7-4749-A540-887EAFE64697}" type="presParOf" srcId="{1E5A48E7-874B-4CB5-AA2C-B4689391CE2B}" destId="{A7297F7F-4BF7-4EB6-8A2D-977095B1141E}" srcOrd="0" destOrd="0" presId="urn:microsoft.com/office/officeart/2008/layout/BendingPictureCaptionList"/>
    <dgm:cxn modelId="{35EBD023-A8A3-4805-A4F2-5925A2AA7A8B}" type="presParOf" srcId="{A7297F7F-4BF7-4EB6-8A2D-977095B1141E}" destId="{C2BE9BCA-D268-4FA0-9040-05E962602EA2}" srcOrd="0" destOrd="0" presId="urn:microsoft.com/office/officeart/2008/layout/BendingPictureCaptionList"/>
    <dgm:cxn modelId="{C0559BD0-6C50-449C-8604-233B7AC1DD67}" type="presParOf" srcId="{A7297F7F-4BF7-4EB6-8A2D-977095B1141E}" destId="{ABFE4E4E-8DB0-4673-B2D2-D0B5416FBC4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33851-4519-43E9-93A0-64ADE80332BB}">
      <dsp:nvSpPr>
        <dsp:cNvPr id="0" name=""/>
        <dsp:cNvSpPr/>
      </dsp:nvSpPr>
      <dsp:spPr>
        <a:xfrm>
          <a:off x="0" y="14874"/>
          <a:ext cx="6144344" cy="833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0000"/>
              </a:solidFill>
            </a:rPr>
            <a:t>Организационный этап</a:t>
          </a:r>
          <a:endParaRPr lang="ru-RU" sz="3600" kern="1200" dirty="0">
            <a:solidFill>
              <a:srgbClr val="FF0000"/>
            </a:solidFill>
          </a:endParaRPr>
        </a:p>
      </dsp:txBody>
      <dsp:txXfrm>
        <a:off x="40694" y="55568"/>
        <a:ext cx="6062956" cy="752237"/>
      </dsp:txXfrm>
    </dsp:sp>
    <dsp:sp modelId="{11D4B1F2-9F1C-49DA-B4EF-116C04BDE248}">
      <dsp:nvSpPr>
        <dsp:cNvPr id="0" name=""/>
        <dsp:cNvSpPr/>
      </dsp:nvSpPr>
      <dsp:spPr>
        <a:xfrm>
          <a:off x="0" y="848499"/>
          <a:ext cx="6144344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08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/>
            <a:t>ие</a:t>
          </a:r>
          <a:r>
            <a:rPr lang="ru-RU" sz="2000" kern="1200" dirty="0" smtClean="0"/>
            <a:t> плана проекта</a:t>
          </a:r>
          <a:endParaRPr lang="ru-RU" sz="2000" kern="1200" dirty="0"/>
        </a:p>
      </dsp:txBody>
      <dsp:txXfrm>
        <a:off x="0" y="848499"/>
        <a:ext cx="6144344" cy="414000"/>
      </dsp:txXfrm>
    </dsp:sp>
    <dsp:sp modelId="{DDA968FC-E953-4A65-8C8D-E39A6CF10314}">
      <dsp:nvSpPr>
        <dsp:cNvPr id="0" name=""/>
        <dsp:cNvSpPr/>
      </dsp:nvSpPr>
      <dsp:spPr>
        <a:xfrm>
          <a:off x="0" y="954126"/>
          <a:ext cx="6144344" cy="833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0000"/>
              </a:solidFill>
            </a:rPr>
            <a:t>Подготовительный этап</a:t>
          </a:r>
          <a:endParaRPr lang="ru-RU" sz="3600" kern="1200" dirty="0">
            <a:solidFill>
              <a:srgbClr val="FF0000"/>
            </a:solidFill>
          </a:endParaRPr>
        </a:p>
      </dsp:txBody>
      <dsp:txXfrm>
        <a:off x="40694" y="994820"/>
        <a:ext cx="6062956" cy="752237"/>
      </dsp:txXfrm>
    </dsp:sp>
    <dsp:sp modelId="{161979CB-F3DA-48C3-B71B-BE542B0499A7}">
      <dsp:nvSpPr>
        <dsp:cNvPr id="0" name=""/>
        <dsp:cNvSpPr/>
      </dsp:nvSpPr>
      <dsp:spPr>
        <a:xfrm>
          <a:off x="0" y="2096124"/>
          <a:ext cx="6144344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08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</dsp:txBody>
      <dsp:txXfrm>
        <a:off x="0" y="2096124"/>
        <a:ext cx="6144344" cy="414000"/>
      </dsp:txXfrm>
    </dsp:sp>
    <dsp:sp modelId="{F5C5242A-E34B-4807-B403-05063AD9DC8E}">
      <dsp:nvSpPr>
        <dsp:cNvPr id="0" name=""/>
        <dsp:cNvSpPr/>
      </dsp:nvSpPr>
      <dsp:spPr>
        <a:xfrm>
          <a:off x="0" y="1872209"/>
          <a:ext cx="6144344" cy="833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0000"/>
              </a:solidFill>
            </a:rPr>
            <a:t>Основной  этап</a:t>
          </a:r>
          <a:endParaRPr lang="ru-RU" sz="3600" kern="1200" dirty="0">
            <a:solidFill>
              <a:srgbClr val="FF0000"/>
            </a:solidFill>
          </a:endParaRPr>
        </a:p>
      </dsp:txBody>
      <dsp:txXfrm>
        <a:off x="40694" y="1912903"/>
        <a:ext cx="6062956" cy="752237"/>
      </dsp:txXfrm>
    </dsp:sp>
    <dsp:sp modelId="{B4844664-C755-44EE-BFD1-DE5CA86216B6}">
      <dsp:nvSpPr>
        <dsp:cNvPr id="0" name=""/>
        <dsp:cNvSpPr/>
      </dsp:nvSpPr>
      <dsp:spPr>
        <a:xfrm>
          <a:off x="0" y="2804426"/>
          <a:ext cx="6144344" cy="833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0000"/>
              </a:solidFill>
            </a:rPr>
            <a:t>Заключительный этап</a:t>
          </a:r>
          <a:endParaRPr lang="ru-RU" sz="3600" kern="1200" dirty="0">
            <a:solidFill>
              <a:srgbClr val="FF0000"/>
            </a:solidFill>
          </a:endParaRPr>
        </a:p>
      </dsp:txBody>
      <dsp:txXfrm>
        <a:off x="40694" y="2845120"/>
        <a:ext cx="6062956" cy="752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84FC5-DAE7-469E-99EC-0DD314C161F8}">
      <dsp:nvSpPr>
        <dsp:cNvPr id="0" name=""/>
        <dsp:cNvSpPr/>
      </dsp:nvSpPr>
      <dsp:spPr>
        <a:xfrm>
          <a:off x="0" y="0"/>
          <a:ext cx="5418002" cy="336694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421E2-A795-4E29-88E0-0928FA17832F}">
      <dsp:nvSpPr>
        <dsp:cNvPr id="0" name=""/>
        <dsp:cNvSpPr/>
      </dsp:nvSpPr>
      <dsp:spPr>
        <a:xfrm>
          <a:off x="3563615" y="2012994"/>
          <a:ext cx="3388469" cy="252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FFFFFF"/>
              </a:solidFill>
            </a:rPr>
            <a:t>Наблюдения: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FFFFFF"/>
              </a:solidFill>
            </a:rPr>
            <a:t>Какого цвета у меня глаза?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180902"/>
              </a:solidFill>
            </a:rPr>
            <a:t>«Когда глаза бывают узкие, а когда широкие?»</a:t>
          </a:r>
          <a:endParaRPr lang="ru-RU" sz="2600" kern="1200" dirty="0">
            <a:solidFill>
              <a:srgbClr val="180902"/>
            </a:solidFill>
          </a:endParaRPr>
        </a:p>
      </dsp:txBody>
      <dsp:txXfrm>
        <a:off x="3563615" y="2012994"/>
        <a:ext cx="3388469" cy="2521774"/>
      </dsp:txXfrm>
    </dsp:sp>
    <dsp:sp modelId="{03D4A64C-4CCA-4F6A-837A-60453DFF0E4E}">
      <dsp:nvSpPr>
        <dsp:cNvPr id="0" name=""/>
        <dsp:cNvSpPr/>
      </dsp:nvSpPr>
      <dsp:spPr>
        <a:xfrm>
          <a:off x="3628501" y="2174236"/>
          <a:ext cx="665226" cy="665398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36869-7810-44DB-9DB8-004692C38DD9}">
      <dsp:nvSpPr>
        <dsp:cNvPr id="0" name=""/>
        <dsp:cNvSpPr/>
      </dsp:nvSpPr>
      <dsp:spPr>
        <a:xfrm rot="5400000">
          <a:off x="6241154" y="2174322"/>
          <a:ext cx="665398" cy="665226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-3780011"/>
            <a:satOff val="0"/>
            <a:lumOff val="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52F97-B0B7-4DD2-8F86-485654F6C7DC}">
      <dsp:nvSpPr>
        <dsp:cNvPr id="0" name=""/>
        <dsp:cNvSpPr/>
      </dsp:nvSpPr>
      <dsp:spPr>
        <a:xfrm rot="16200000">
          <a:off x="3628415" y="3708548"/>
          <a:ext cx="665398" cy="665226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-7560022"/>
            <a:satOff val="0"/>
            <a:lumOff val="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43F4F-B71A-4B5C-BFD1-E7D15CAD7DA7}">
      <dsp:nvSpPr>
        <dsp:cNvPr id="0" name=""/>
        <dsp:cNvSpPr/>
      </dsp:nvSpPr>
      <dsp:spPr>
        <a:xfrm rot="10800000">
          <a:off x="6241240" y="3708462"/>
          <a:ext cx="665226" cy="665398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-11340033"/>
            <a:satOff val="0"/>
            <a:lumOff val="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C2B5C-0189-4B64-830C-BAFABD57DD80}">
      <dsp:nvSpPr>
        <dsp:cNvPr id="0" name=""/>
        <dsp:cNvSpPr/>
      </dsp:nvSpPr>
      <dsp:spPr>
        <a:xfrm>
          <a:off x="0" y="468601"/>
          <a:ext cx="3722813" cy="2751145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AF784-478B-44AD-9446-E5EF9120B302}">
      <dsp:nvSpPr>
        <dsp:cNvPr id="0" name=""/>
        <dsp:cNvSpPr/>
      </dsp:nvSpPr>
      <dsp:spPr>
        <a:xfrm>
          <a:off x="752483" y="2720912"/>
          <a:ext cx="3207956" cy="770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500" kern="1200" dirty="0" smtClean="0"/>
            <a:t>Дидактическая игра «Мое лицо»</a:t>
          </a:r>
          <a:endParaRPr lang="ru-RU" sz="2500" kern="1200" dirty="0"/>
        </a:p>
      </dsp:txBody>
      <dsp:txXfrm>
        <a:off x="752483" y="2720912"/>
        <a:ext cx="3207956" cy="770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B4361-907D-4066-9970-DBB69D411FEB}">
      <dsp:nvSpPr>
        <dsp:cNvPr id="0" name=""/>
        <dsp:cNvSpPr/>
      </dsp:nvSpPr>
      <dsp:spPr>
        <a:xfrm>
          <a:off x="34124" y="0"/>
          <a:ext cx="3601776" cy="266169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1564F-5961-448B-A360-38640A82FBB9}">
      <dsp:nvSpPr>
        <dsp:cNvPr id="0" name=""/>
        <dsp:cNvSpPr/>
      </dsp:nvSpPr>
      <dsp:spPr>
        <a:xfrm>
          <a:off x="762142" y="2179083"/>
          <a:ext cx="3103658" cy="745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400" kern="1200" dirty="0" smtClean="0">
              <a:solidFill>
                <a:srgbClr val="180902"/>
              </a:solidFill>
            </a:rPr>
            <a:t>Правила бережного отношения к зрению</a:t>
          </a:r>
          <a:endParaRPr lang="ru-RU" sz="2400" kern="1200" dirty="0">
            <a:solidFill>
              <a:srgbClr val="180902"/>
            </a:solidFill>
          </a:endParaRPr>
        </a:p>
      </dsp:txBody>
      <dsp:txXfrm>
        <a:off x="762142" y="2179083"/>
        <a:ext cx="3103658" cy="745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F4CF-40C0-4B13-A8F5-D672197D489D}">
      <dsp:nvSpPr>
        <dsp:cNvPr id="0" name=""/>
        <dsp:cNvSpPr/>
      </dsp:nvSpPr>
      <dsp:spPr>
        <a:xfrm>
          <a:off x="501465" y="1473"/>
          <a:ext cx="2416940" cy="1665272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5A4FAD-00D6-4754-AD9C-169812458897}">
      <dsp:nvSpPr>
        <dsp:cNvPr id="0" name=""/>
        <dsp:cNvSpPr/>
      </dsp:nvSpPr>
      <dsp:spPr>
        <a:xfrm>
          <a:off x="501465" y="1666745"/>
          <a:ext cx="2416940" cy="89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80902"/>
              </a:solidFill>
            </a:rPr>
            <a:t>Проведение опыта с использованием зеркала</a:t>
          </a:r>
          <a:endParaRPr lang="ru-RU" sz="2000" kern="1200" dirty="0">
            <a:solidFill>
              <a:srgbClr val="180902"/>
            </a:solidFill>
          </a:endParaRPr>
        </a:p>
      </dsp:txBody>
      <dsp:txXfrm>
        <a:off x="501465" y="1666745"/>
        <a:ext cx="2416940" cy="8966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E9BCA-D268-4FA0-9040-05E962602EA2}">
      <dsp:nvSpPr>
        <dsp:cNvPr id="0" name=""/>
        <dsp:cNvSpPr/>
      </dsp:nvSpPr>
      <dsp:spPr>
        <a:xfrm>
          <a:off x="4912" y="3207"/>
          <a:ext cx="5462782" cy="356660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E4E4E-8DB0-4673-B2D2-D0B5416FBC43}">
      <dsp:nvSpPr>
        <dsp:cNvPr id="0" name=""/>
        <dsp:cNvSpPr/>
      </dsp:nvSpPr>
      <dsp:spPr>
        <a:xfrm>
          <a:off x="1518007" y="2737373"/>
          <a:ext cx="2644595" cy="83200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Домик настроения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1518007" y="2737373"/>
        <a:ext cx="2644595" cy="832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8E35-9F3C-4074-973F-5748AC5CD356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5C141-82C2-4A63-81CE-BED572696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8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DC95-3B31-4715-AF54-2C84863F7011}" type="datetimeFigureOut">
              <a:rPr lang="ru-RU"/>
              <a:pPr>
                <a:defRPr/>
              </a:pPr>
              <a:t>10.03.2015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541F-3447-483F-9410-1127619F6C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E23F0-9058-441C-9C26-FA98FD26FFF2}" type="datetimeFigureOut">
              <a:rPr lang="ru-RU"/>
              <a:pPr>
                <a:defRPr/>
              </a:pPr>
              <a:t>10.03.2015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0785-D24B-4E3B-A910-18060A9E58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5594-338B-438F-8228-7BB70F06426E}" type="datetimeFigureOut">
              <a:rPr lang="ru-RU"/>
              <a:pPr>
                <a:defRPr/>
              </a:pPr>
              <a:t>10.03.2015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EA2E9-E112-422E-958E-DCEC4F0EC6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F0925-38D8-4051-8B9B-E5EE6FF342EE}" type="datetimeFigureOut">
              <a:rPr lang="ru-RU"/>
              <a:pPr>
                <a:defRPr/>
              </a:pPr>
              <a:t>10.03.2015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602D6-8B90-413D-929F-B5FC38DAD3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99704-C66A-4933-9D81-13E3C2133293}" type="datetimeFigureOut">
              <a:rPr lang="ru-RU"/>
              <a:pPr>
                <a:defRPr/>
              </a:pPr>
              <a:t>10.03.2015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0FAF97-76AB-4603-857A-BE28FEF65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714455"/>
            <a:ext cx="507605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rgbClr val="FF0000"/>
                </a:solidFill>
                <a:latin typeface="+mn-lt"/>
                <a:cs typeface="+mn-cs"/>
              </a:rPr>
              <a:t>«Зоркие глазки»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3429000"/>
            <a:ext cx="5742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Подготовила</a:t>
            </a:r>
          </a:p>
          <a:p>
            <a:r>
              <a:rPr lang="ru-RU" dirty="0"/>
              <a:t>Воспитатель старшей группы </a:t>
            </a:r>
          </a:p>
          <a:p>
            <a:r>
              <a:rPr lang="ru-RU" dirty="0" err="1"/>
              <a:t>Сигалева</a:t>
            </a:r>
            <a:r>
              <a:rPr lang="ru-RU" dirty="0"/>
              <a:t> С.В.</a:t>
            </a:r>
          </a:p>
          <a:p>
            <a:endParaRPr lang="ru-RU" dirty="0"/>
          </a:p>
          <a:p>
            <a:r>
              <a:rPr lang="ru-RU" dirty="0"/>
              <a:t>                       2014-2015г.г.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Заключительный этап – 1 месяц</a:t>
            </a:r>
          </a:p>
        </p:txBody>
      </p:sp>
      <p:sp>
        <p:nvSpPr>
          <p:cNvPr id="22530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Анкетирование по реализации проекта и его дальнейшего развития;</a:t>
            </a:r>
          </a:p>
          <a:p>
            <a:r>
              <a:rPr lang="ru-RU" smtClean="0"/>
              <a:t>Организация выставки всех работ по теме проекта;</a:t>
            </a:r>
          </a:p>
          <a:p>
            <a:r>
              <a:rPr lang="ru-RU" smtClean="0"/>
              <a:t>Подготовка слайд-шоу о проекте;</a:t>
            </a:r>
          </a:p>
          <a:p>
            <a:r>
              <a:rPr lang="ru-RU" smtClean="0"/>
              <a:t>Презентация проекта на педсовете.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Гимнастика после сна.</a:t>
            </a:r>
          </a:p>
        </p:txBody>
      </p:sp>
      <p:pic>
        <p:nvPicPr>
          <p:cNvPr id="1026" name="Picture 2" descr="G:\P10001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3695395" cy="2412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G:\P10001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324"/>
          <a:stretch/>
        </p:blipFill>
        <p:spPr bwMode="auto">
          <a:xfrm>
            <a:off x="922579" y="4221088"/>
            <a:ext cx="3168351" cy="2028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G:\P10001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825045"/>
            <a:ext cx="3960440" cy="294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 descr="G:\Фото зоркие глазки\P10001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88843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Самостоятельное изготовление тренажера для глаз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12776"/>
            <a:ext cx="4649489" cy="348711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G:\P10001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2406014" cy="165618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2051" name="Picture 3" descr="G:\P10001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257988"/>
            <a:ext cx="2406014" cy="180451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2052" name="Picture 4" descr="G:\P10001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062499"/>
            <a:ext cx="2382010" cy="178650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6148" name="Picture 4" descr="G:\P10006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65" r="4366" b="8666"/>
          <a:stretch/>
        </p:blipFill>
        <p:spPr bwMode="auto">
          <a:xfrm>
            <a:off x="2982629" y="4849486"/>
            <a:ext cx="3178741" cy="20085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9" name="Picture 5" descr="G:\P10006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94"/>
          <a:stretch/>
        </p:blipFill>
        <p:spPr bwMode="auto">
          <a:xfrm>
            <a:off x="179512" y="1340768"/>
            <a:ext cx="2834913" cy="40455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4" name="Picture 2" descr="C:\Users\1\Desktop\IMG_001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89"/>
          <a:stretch/>
        </p:blipFill>
        <p:spPr bwMode="auto">
          <a:xfrm>
            <a:off x="5436096" y="1556792"/>
            <a:ext cx="231810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Нетрадиционное оборудование для профилактики нарушений зрения.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692696"/>
            <a:ext cx="3168352" cy="4224963"/>
          </a:xfrm>
          <a:effectLst>
            <a:softEdge rad="112500"/>
          </a:effectLst>
        </p:spPr>
      </p:pic>
      <p:pic>
        <p:nvPicPr>
          <p:cNvPr id="2050" name="Picture 2" descr="C:\Users\1\Desktop\IMG_0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6" descr="G:\P100060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00" r="3883" b="10158"/>
          <a:stretch/>
        </p:blipFill>
        <p:spPr bwMode="auto">
          <a:xfrm>
            <a:off x="2098953" y="4437112"/>
            <a:ext cx="3265135" cy="20979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Гимнастика для глаз во время НООД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74" y="1588631"/>
            <a:ext cx="3528392" cy="267893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G:\P10002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430209"/>
            <a:ext cx="3456384" cy="230425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075" name="Picture 3" descr="G:\P10002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600400" cy="2700300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827584" y="620688"/>
          <a:ext cx="70567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692696"/>
          <a:ext cx="39604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860032" y="548680"/>
          <a:ext cx="3899925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4355976" y="3789040"/>
          <a:ext cx="3419872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907704" y="1124744"/>
          <a:ext cx="5472608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Использование оборудования в самостоятельной деятельности детей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616284"/>
            <a:ext cx="3394472" cy="4525963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G:\P10005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456384" cy="259228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026" name="Picture 2" descr="C:\Users\1\Desktop\IMG_0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21614"/>
            <a:ext cx="3419872" cy="25649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66"/>
                </a:solidFill>
              </a:rPr>
              <a:t>Срок реализации проекта: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95288" y="1268413"/>
            <a:ext cx="8291512" cy="48577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Сентябрь-март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  <a:p>
            <a:pPr marL="0" indent="0">
              <a:buFont typeface="Arial" charset="0"/>
              <a:buNone/>
              <a:defRPr/>
            </a:pPr>
            <a:r>
              <a:rPr lang="ru-RU" sz="4400" dirty="0" smtClean="0">
                <a:solidFill>
                  <a:srgbClr val="FF0066"/>
                </a:solidFill>
                <a:latin typeface="+mj-lt"/>
              </a:rPr>
              <a:t>Участники проекта: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rgbClr val="180902"/>
                </a:solidFill>
              </a:rPr>
              <a:t>Педагоги, дети, родители.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G:\P10006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744" y="1268760"/>
            <a:ext cx="3097213" cy="412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3" descr="G:\P10006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70" y="1556792"/>
            <a:ext cx="4379913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Развиваем глазомер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66"/>
                </a:solidFill>
              </a:rPr>
              <a:t>Использование карточек-схем</a:t>
            </a:r>
          </a:p>
        </p:txBody>
      </p:sp>
      <p:pic>
        <p:nvPicPr>
          <p:cNvPr id="33794" name="Picture 2" descr="G:\iCAY9WK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19338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G:\iCASYC6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284538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G:\iCABN9M6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308350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G:\iCA40BF3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557338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G:\iCA8E82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6063" y="5238750"/>
            <a:ext cx="2428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G:\iCA6NPYS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1484313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G:\iCA5DAI0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5092700"/>
            <a:ext cx="18716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Работа с родителями.</a:t>
            </a:r>
            <a:endParaRPr lang="ru-RU" smtClean="0"/>
          </a:p>
        </p:txBody>
      </p:sp>
      <p:pic>
        <p:nvPicPr>
          <p:cNvPr id="3481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052513"/>
            <a:ext cx="4313237" cy="3235325"/>
          </a:xfrm>
        </p:spPr>
      </p:pic>
      <p:pic>
        <p:nvPicPr>
          <p:cNvPr id="34819" name="Picture 2" descr="G:\P10006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41878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G:\P10006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4508500"/>
            <a:ext cx="305911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2"/>
          <p:cNvSpPr>
            <a:spLocks noGrp="1"/>
          </p:cNvSpPr>
          <p:nvPr>
            <p:ph type="title"/>
          </p:nvPr>
        </p:nvSpPr>
        <p:spPr>
          <a:xfrm>
            <a:off x="539750" y="44450"/>
            <a:ext cx="8147050" cy="1008063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Итоги работы</a:t>
            </a:r>
          </a:p>
        </p:txBody>
      </p:sp>
      <p:sp>
        <p:nvSpPr>
          <p:cNvPr id="35842" name="Объект 3"/>
          <p:cNvSpPr>
            <a:spLocks noGrp="1"/>
          </p:cNvSpPr>
          <p:nvPr>
            <p:ph idx="1"/>
          </p:nvPr>
        </p:nvSpPr>
        <p:spPr>
          <a:xfrm>
            <a:off x="468313" y="836613"/>
            <a:ext cx="8496300" cy="59055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0033CC"/>
                </a:solidFill>
              </a:rPr>
              <a:t>У воспитанников формируются правильные зрительные привычки;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0033CC"/>
                </a:solidFill>
              </a:rPr>
              <a:t>Повышается уровень сформированности коммуникативных навыков, познавательной активности, посредством использования нестандартного оборудования;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0033CC"/>
                </a:solidFill>
              </a:rPr>
              <a:t>Дети активно используют картотеку гимнастики для глаз в самостоятельной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0033CC"/>
                </a:solidFill>
              </a:rPr>
              <a:t>Повышается уровень педагогической компетентности родителей дошкольников.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smtClean="0">
                <a:solidFill>
                  <a:srgbClr val="0033CC"/>
                </a:solidFill>
              </a:rPr>
              <a:t>Педагоги обобщают собственный опыт работы по профилактике заболеваний органов зрения у детей с целью его распространения и намечают пути решения данной проблемы в дальнейшем.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66"/>
                </a:solidFill>
              </a:rPr>
              <a:t>Перспективы дальнейшего развития проекта.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Продолжить знакомить детей с правилами хорошего зрения;</a:t>
            </a:r>
          </a:p>
          <a:p>
            <a:r>
              <a:rPr lang="ru-RU" dirty="0" smtClean="0"/>
              <a:t>Разработать и изготовить новые тренажеры для глаз с привлечением родителей;</a:t>
            </a:r>
          </a:p>
          <a:p>
            <a:r>
              <a:rPr lang="ru-RU" dirty="0" smtClean="0"/>
              <a:t>Пополнить консультативный материал для родителей;</a:t>
            </a:r>
          </a:p>
          <a:p>
            <a:r>
              <a:rPr lang="ru-RU" dirty="0" smtClean="0"/>
              <a:t>Оформить альбом «Какие разные очки»;</a:t>
            </a:r>
          </a:p>
          <a:p>
            <a:r>
              <a:rPr lang="ru-RU" dirty="0" smtClean="0"/>
              <a:t>Выпустить стенгазету «Зоркие глазки».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611188" y="1125538"/>
            <a:ext cx="8075612" cy="2016125"/>
          </a:xfrm>
        </p:spPr>
        <p:txBody>
          <a:bodyPr/>
          <a:lstStyle/>
          <a:p>
            <a:r>
              <a:rPr lang="ru-RU" b="1" i="1" smtClean="0">
                <a:solidFill>
                  <a:srgbClr val="FF0066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48642"/>
            <a:ext cx="5310336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200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0C598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235E"/>
                </a:solidFill>
                <a:latin typeface="Times New Roman"/>
                <a:cs typeface="Times New Roman"/>
              </a:rPr>
              <a:t>Актуальность:</a:t>
            </a:r>
          </a:p>
          <a:p>
            <a:pPr marL="282575" indent="-282575" algn="ctr" fontAlgn="auto">
              <a:spcBef>
                <a:spcPts val="20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Глаза - это зеркало нашей души, и когда взгляд излучает здоровый и чистый блеск о нашем здоровье можно сказать, что оно отменное. Особенно нас радует живой и беззаботный взгляд наших детей. Забота о зрении наших детей это первостепенная наша задача, ведь почти 90 % информации мы получаем непосредственно через глаза.</a:t>
            </a:r>
          </a:p>
          <a:p>
            <a:pPr marL="282575" indent="-282575" algn="ctr" fontAlgn="auto">
              <a:spcBef>
                <a:spcPts val="20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 Обучение дошкольников бережному отношению к своему здоровью, своим глазам начиная с раннего детства - актуальная задача современного образования. Работа с детьми нацелена на формирование у ребенка ценности здоровья, чувства ответственности за сохранение и укрепление здоровья глаз, на расширение знаний и навыков по гигиенической культуре.</a:t>
            </a:r>
          </a:p>
          <a:p>
            <a:pPr algn="ctr" fontAlgn="auto">
              <a:spcBef>
                <a:spcPts val="2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5"/>
            <a:ext cx="2208244" cy="165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235E"/>
                </a:solidFill>
              </a:rPr>
              <a:t>Ц</a:t>
            </a:r>
            <a:r>
              <a:rPr lang="ru-RU" smtClean="0">
                <a:solidFill>
                  <a:srgbClr val="FF235E"/>
                </a:solidFill>
                <a:latin typeface="Times New Roman" pitchFamily="18" charset="0"/>
                <a:cs typeface="Times New Roman" pitchFamily="18" charset="0"/>
              </a:rPr>
              <a:t>ель проекта:</a:t>
            </a: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auto">
              <a:spcBef>
                <a:spcPts val="2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4400" dirty="0">
                <a:solidFill>
                  <a:srgbClr val="508709">
                    <a:lumMod val="75000"/>
                  </a:srgbClr>
                </a:solidFill>
                <a:cs typeface="Times New Roman"/>
              </a:rPr>
              <a:t>Активизация взаимодействия педагогов, родителей и детей в вопросах сохранения и укрепления здоровья детей.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713" y="549275"/>
            <a:ext cx="4695825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800" b="1" dirty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Задачи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827088" y="1341438"/>
            <a:ext cx="71294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Заинтересовать детей и родителей, показать важность данной проблемы, дать теоретические знания.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Обучить родителей практическим навыкам сохранения и укрепления зрения детей.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Научить детей бережному отношению к себе, своему здоровью, своим глазам.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Подобрать консультационный и разработать дидактический материал.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75656" y="1196752"/>
          <a:ext cx="614434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Этапы реализации проекта: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713" y="1557338"/>
            <a:ext cx="6769100" cy="5176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2800" b="1" i="1" spc="150" dirty="0">
                <a:ln w="11430"/>
                <a:solidFill>
                  <a:schemeClr val="accent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Анкетирование с целью выявить знания родителей о здоровье детей;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2800" b="1" i="1" spc="150" dirty="0">
                <a:ln w="11430"/>
                <a:solidFill>
                  <a:schemeClr val="accent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Размещение консультаций в родительском уголке « Что полезно, а что вредно для глаз», «О глазах», «Беречь глаза»;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2800" b="1" i="1" spc="150" dirty="0">
                <a:ln w="11430"/>
                <a:solidFill>
                  <a:schemeClr val="accent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Экспресс-опрос среди детей о бережном отношении к органам зрения: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2800" b="1" i="1" spc="150" dirty="0">
                <a:ln w="11430"/>
                <a:solidFill>
                  <a:schemeClr val="accent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Анализ здоровья воспитанников за год</a:t>
            </a:r>
          </a:p>
          <a:p>
            <a:pPr>
              <a:defRPr/>
            </a:pP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45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1188" y="274638"/>
            <a:ext cx="7618412" cy="11430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Организационный этап – 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2 недели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Подготовительный этап – 2 недели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i="1" smtClean="0">
                <a:solidFill>
                  <a:srgbClr val="0033CC"/>
                </a:solidFill>
              </a:rPr>
              <a:t>Изучение метод. литературы;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smtClean="0">
                <a:solidFill>
                  <a:srgbClr val="0033CC"/>
                </a:solidFill>
              </a:rPr>
              <a:t>Подборка познавательных статей, литературных произведений и дидактического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smtClean="0">
                <a:solidFill>
                  <a:srgbClr val="0033CC"/>
                </a:solidFill>
              </a:rPr>
              <a:t> Подготовка атрибутов для организации самостоятельной деятельности детей.</a:t>
            </a:r>
          </a:p>
          <a:p>
            <a:pPr>
              <a:buFont typeface="Wingdings" pitchFamily="2" charset="2"/>
              <a:buChar char="v"/>
            </a:pPr>
            <a:endParaRPr lang="ru-RU" sz="280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Основной этап – 4 месяца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i="1" smtClean="0">
                <a:solidFill>
                  <a:srgbClr val="0033CC"/>
                </a:solidFill>
              </a:rPr>
              <a:t>Изготовить нетрадиционное оборудование для профилактики заболеваний органов зрения;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smtClean="0">
                <a:solidFill>
                  <a:srgbClr val="0033CC"/>
                </a:solidFill>
              </a:rPr>
              <a:t>Включать профилактические мероприятия для глаз в организованную и самостоятельную деятельность детей;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smtClean="0">
                <a:solidFill>
                  <a:srgbClr val="0033CC"/>
                </a:solidFill>
              </a:rPr>
              <a:t>Организация работы с родителями;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smtClean="0">
                <a:solidFill>
                  <a:srgbClr val="0033CC"/>
                </a:solidFill>
              </a:rPr>
              <a:t>Отразить тематику деятельности в центрах активности.</a:t>
            </a:r>
          </a:p>
          <a:p>
            <a:pPr>
              <a:buFont typeface="Wingdings" pitchFamily="2" charset="2"/>
              <a:buChar char="v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219_lJ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510</TotalTime>
  <Words>552</Words>
  <Application>Microsoft Office PowerPoint</Application>
  <PresentationFormat>Экран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43219_lJK</vt:lpstr>
      <vt:lpstr>Презентация PowerPoint</vt:lpstr>
      <vt:lpstr>Срок реализации проекта:</vt:lpstr>
      <vt:lpstr>Презентация PowerPoint</vt:lpstr>
      <vt:lpstr>Цель проекта:</vt:lpstr>
      <vt:lpstr>Презентация PowerPoint</vt:lpstr>
      <vt:lpstr>Этапы реализации проекта:</vt:lpstr>
      <vt:lpstr>Организационный этап –  2 недели</vt:lpstr>
      <vt:lpstr>Подготовительный этап – 2 недели</vt:lpstr>
      <vt:lpstr>Основной этап – 4 месяца</vt:lpstr>
      <vt:lpstr>Заключительный этап – 1 месяц</vt:lpstr>
      <vt:lpstr>Гимнастика после сна.</vt:lpstr>
      <vt:lpstr>Самостоятельное изготовление тренажера для глаз</vt:lpstr>
      <vt:lpstr>Нетрадиционное оборудование для профилактики нарушений зрения.</vt:lpstr>
      <vt:lpstr>Презентация PowerPoint</vt:lpstr>
      <vt:lpstr>Гимнастика для глаз во время НООД</vt:lpstr>
      <vt:lpstr>Презентация PowerPoint</vt:lpstr>
      <vt:lpstr>Презентация PowerPoint</vt:lpstr>
      <vt:lpstr>Презентация PowerPoint</vt:lpstr>
      <vt:lpstr>Использование оборудования в самостоятельной деятельности детей</vt:lpstr>
      <vt:lpstr>Развиваем глазомер</vt:lpstr>
      <vt:lpstr>Использование карточек-схем</vt:lpstr>
      <vt:lpstr>Работа с родителями.</vt:lpstr>
      <vt:lpstr>Итоги работы</vt:lpstr>
      <vt:lpstr>Перспективы дальнейшего развития проекта.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42</cp:revision>
  <dcterms:created xsi:type="dcterms:W3CDTF">2015-01-15T15:27:55Z</dcterms:created>
  <dcterms:modified xsi:type="dcterms:W3CDTF">2015-03-10T17:00:21Z</dcterms:modified>
</cp:coreProperties>
</file>